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6" r:id="rId5"/>
    <p:sldId id="264" r:id="rId6"/>
    <p:sldId id="265" r:id="rId7"/>
    <p:sldId id="272" r:id="rId8"/>
    <p:sldId id="268" r:id="rId9"/>
    <p:sldId id="267" r:id="rId10"/>
    <p:sldId id="271" r:id="rId11"/>
  </p:sldIdLst>
  <p:sldSz cx="13004800" cy="9753600"/>
  <p:notesSz cx="6858000" cy="9144000"/>
  <p:defaultTextStyle>
    <a:lvl1pPr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1pPr>
    <a:lvl2pPr indent="228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2pPr>
    <a:lvl3pPr indent="457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3pPr>
    <a:lvl4pPr indent="685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4pPr>
    <a:lvl5pPr indent="9144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5pPr>
    <a:lvl6pPr indent="11430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6pPr>
    <a:lvl7pPr indent="13716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7pPr>
    <a:lvl8pPr indent="16002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8pPr>
    <a:lvl9pPr indent="1828800" algn="ctr" defTabSz="584200">
      <a:defRPr sz="3600">
        <a:solidFill>
          <a:srgbClr val="3E231A"/>
        </a:solidFill>
        <a:latin typeface="+mn-lt"/>
        <a:ea typeface="+mn-ea"/>
        <a:cs typeface="+mn-cs"/>
        <a:sym typeface="Papyrus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795481-6086-48F2-ABFB-18AA2A1F6928}" v="178" dt="2025-06-05T16:17:08.280"/>
    <p1510:client id="{F12DE32D-4F4F-4CA9-A13F-B4F98F96C596}" v="15" dt="2025-06-06T11:05:10.47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9" autoAdjust="0"/>
    <p:restoredTop sz="94660"/>
  </p:normalViewPr>
  <p:slideViewPr>
    <p:cSldViewPr>
      <p:cViewPr varScale="1">
        <p:scale>
          <a:sx n="60" d="100"/>
          <a:sy n="60" d="100"/>
        </p:scale>
        <p:origin x="-678" y="-7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esseur" userId="gaOOhkpIYDwdggsEMKPVF0Rj2bm8GWqWnyLosyQh0yg=" providerId="None" clId="Web-{F12DE32D-4F4F-4CA9-A13F-B4F98F96C596}"/>
    <pc:docChg chg="modSld">
      <pc:chgData name="Professeur" userId="gaOOhkpIYDwdggsEMKPVF0Rj2bm8GWqWnyLosyQh0yg=" providerId="None" clId="Web-{F12DE32D-4F4F-4CA9-A13F-B4F98F96C596}" dt="2025-06-06T11:05:10.471" v="14" actId="14100"/>
      <pc:docMkLst>
        <pc:docMk/>
      </pc:docMkLst>
      <pc:sldChg chg="modSp">
        <pc:chgData name="Professeur" userId="gaOOhkpIYDwdggsEMKPVF0Rj2bm8GWqWnyLosyQh0yg=" providerId="None" clId="Web-{F12DE32D-4F4F-4CA9-A13F-B4F98F96C596}" dt="2025-06-06T11:05:10.471" v="14" actId="14100"/>
        <pc:sldMkLst>
          <pc:docMk/>
          <pc:sldMk cId="71439794" sldId="271"/>
        </pc:sldMkLst>
        <pc:spChg chg="mod">
          <ac:chgData name="Professeur" userId="gaOOhkpIYDwdggsEMKPVF0Rj2bm8GWqWnyLosyQh0yg=" providerId="None" clId="Web-{F12DE32D-4F4F-4CA9-A13F-B4F98F96C596}" dt="2025-06-06T11:01:25.729" v="3" actId="14100"/>
          <ac:spMkLst>
            <pc:docMk/>
            <pc:sldMk cId="71439794" sldId="271"/>
            <ac:spMk id="4" creationId="{9933B1FB-3024-31FD-C68E-CB598919295F}"/>
          </ac:spMkLst>
        </pc:spChg>
        <pc:spChg chg="mod">
          <ac:chgData name="Professeur" userId="gaOOhkpIYDwdggsEMKPVF0Rj2bm8GWqWnyLosyQh0yg=" providerId="None" clId="Web-{F12DE32D-4F4F-4CA9-A13F-B4F98F96C596}" dt="2025-06-06T11:05:01.423" v="13" actId="14100"/>
          <ac:spMkLst>
            <pc:docMk/>
            <pc:sldMk cId="71439794" sldId="271"/>
            <ac:spMk id="5" creationId="{4AAB48B1-34D4-00ED-46D3-E6BBD72A1353}"/>
          </ac:spMkLst>
        </pc:spChg>
        <pc:spChg chg="mod">
          <ac:chgData name="Professeur" userId="gaOOhkpIYDwdggsEMKPVF0Rj2bm8GWqWnyLosyQh0yg=" providerId="None" clId="Web-{F12DE32D-4F4F-4CA9-A13F-B4F98F96C596}" dt="2025-06-06T11:03:28.139" v="7" actId="1076"/>
          <ac:spMkLst>
            <pc:docMk/>
            <pc:sldMk cId="71439794" sldId="271"/>
            <ac:spMk id="6" creationId="{93EE33DD-A79D-2CFD-DA36-B490CB6912FA}"/>
          </ac:spMkLst>
        </pc:spChg>
        <pc:spChg chg="mod">
          <ac:chgData name="Professeur" userId="gaOOhkpIYDwdggsEMKPVF0Rj2bm8GWqWnyLosyQh0yg=" providerId="None" clId="Web-{F12DE32D-4F4F-4CA9-A13F-B4F98F96C596}" dt="2025-06-06T11:05:10.471" v="14" actId="14100"/>
          <ac:spMkLst>
            <pc:docMk/>
            <pc:sldMk cId="71439794" sldId="271"/>
            <ac:spMk id="7" creationId="{D7CB5619-F98F-83E3-2615-2B78C46012DC}"/>
          </ac:spMkLst>
        </pc:spChg>
      </pc:sldChg>
    </pc:docChg>
  </pc:docChgLst>
  <pc:docChgLst>
    <pc:chgData name="Professeur" userId="gaOOhkpIYDwdggsEMKPVF0Rj2bm8GWqWnyLosyQh0yg=" providerId="None" clId="Web-{D554820B-4FF0-478B-8C86-F674990FE4C4}"/>
    <pc:docChg chg="addSld delSld modSld sldOrd">
      <pc:chgData name="Professeur" userId="gaOOhkpIYDwdggsEMKPVF0Rj2bm8GWqWnyLosyQh0yg=" providerId="None" clId="Web-{D554820B-4FF0-478B-8C86-F674990FE4C4}" dt="2025-06-03T21:17:54.333" v="963"/>
      <pc:docMkLst>
        <pc:docMk/>
      </pc:docMkLst>
      <pc:sldChg chg="addSp modSp addAnim">
        <pc:chgData name="Professeur" userId="gaOOhkpIYDwdggsEMKPVF0Rj2bm8GWqWnyLosyQh0yg=" providerId="None" clId="Web-{D554820B-4FF0-478B-8C86-F674990FE4C4}" dt="2025-06-03T21:04:28.010" v="738"/>
        <pc:sldMkLst>
          <pc:docMk/>
          <pc:sldMk cId="0" sldId="256"/>
        </pc:sldMkLst>
        <pc:picChg chg="add mod">
          <ac:chgData name="Professeur" userId="gaOOhkpIYDwdggsEMKPVF0Rj2bm8GWqWnyLosyQh0yg=" providerId="None" clId="Web-{D554820B-4FF0-478B-8C86-F674990FE4C4}" dt="2025-06-03T21:04:00.384" v="736" actId="14100"/>
          <ac:picMkLst>
            <pc:docMk/>
            <pc:sldMk cId="0" sldId="256"/>
            <ac:picMk id="3" creationId="{B8C641BD-DC95-E668-8DB2-9A1F8071B097}"/>
          </ac:picMkLst>
        </pc:picChg>
      </pc:sldChg>
      <pc:sldChg chg="addAnim">
        <pc:chgData name="Professeur" userId="gaOOhkpIYDwdggsEMKPVF0Rj2bm8GWqWnyLosyQh0yg=" providerId="None" clId="Web-{D554820B-4FF0-478B-8C86-F674990FE4C4}" dt="2025-06-03T21:05:59.435" v="748"/>
        <pc:sldMkLst>
          <pc:docMk/>
          <pc:sldMk cId="0" sldId="258"/>
        </pc:sldMkLst>
      </pc:sldChg>
      <pc:sldChg chg="modSp">
        <pc:chgData name="Professeur" userId="gaOOhkpIYDwdggsEMKPVF0Rj2bm8GWqWnyLosyQh0yg=" providerId="None" clId="Web-{D554820B-4FF0-478B-8C86-F674990FE4C4}" dt="2025-06-03T20:33:34.153" v="91" actId="14100"/>
        <pc:sldMkLst>
          <pc:docMk/>
          <pc:sldMk cId="0" sldId="265"/>
        </pc:sldMkLst>
        <pc:spChg chg="mod">
          <ac:chgData name="Professeur" userId="gaOOhkpIYDwdggsEMKPVF0Rj2bm8GWqWnyLosyQh0yg=" providerId="None" clId="Web-{D554820B-4FF0-478B-8C86-F674990FE4C4}" dt="2025-06-03T20:33:34.153" v="91" actId="14100"/>
          <ac:spMkLst>
            <pc:docMk/>
            <pc:sldMk cId="0" sldId="265"/>
            <ac:spMk id="97" creationId="{00000000-0000-0000-0000-000000000000}"/>
          </ac:spMkLst>
        </pc:spChg>
        <pc:spChg chg="mod">
          <ac:chgData name="Professeur" userId="gaOOhkpIYDwdggsEMKPVF0Rj2bm8GWqWnyLosyQh0yg=" providerId="None" clId="Web-{D554820B-4FF0-478B-8C86-F674990FE4C4}" dt="2025-06-03T20:31:37.196" v="75" actId="20577"/>
          <ac:spMkLst>
            <pc:docMk/>
            <pc:sldMk cId="0" sldId="265"/>
            <ac:spMk id="99" creationId="{00000000-0000-0000-0000-000000000000}"/>
          </ac:spMkLst>
        </pc:spChg>
      </pc:sldChg>
      <pc:sldChg chg="addSp delSp modSp ord addAnim modAnim">
        <pc:chgData name="Professeur" userId="gaOOhkpIYDwdggsEMKPVF0Rj2bm8GWqWnyLosyQh0yg=" providerId="None" clId="Web-{D554820B-4FF0-478B-8C86-F674990FE4C4}" dt="2025-06-03T21:10:01.084" v="762"/>
        <pc:sldMkLst>
          <pc:docMk/>
          <pc:sldMk cId="0" sldId="266"/>
        </pc:sldMkLst>
        <pc:spChg chg="mod">
          <ac:chgData name="Professeur" userId="gaOOhkpIYDwdggsEMKPVF0Rj2bm8GWqWnyLosyQh0yg=" providerId="None" clId="Web-{D554820B-4FF0-478B-8C86-F674990FE4C4}" dt="2025-06-03T20:29:32.333" v="68" actId="14100"/>
          <ac:spMkLst>
            <pc:docMk/>
            <pc:sldMk cId="0" sldId="266"/>
            <ac:spMk id="9" creationId="{7F284DBA-AA78-FF14-E67C-01C6E8B91A0C}"/>
          </ac:spMkLst>
        </pc:spChg>
        <pc:spChg chg="add mod">
          <ac:chgData name="Professeur" userId="gaOOhkpIYDwdggsEMKPVF0Rj2bm8GWqWnyLosyQh0yg=" providerId="None" clId="Web-{D554820B-4FF0-478B-8C86-F674990FE4C4}" dt="2025-06-03T20:29:42.271" v="69" actId="14100"/>
          <ac:spMkLst>
            <pc:docMk/>
            <pc:sldMk cId="0" sldId="266"/>
            <ac:spMk id="10" creationId="{4B1FA618-0AC6-B494-8E48-212CADFF3D28}"/>
          </ac:spMkLst>
        </pc:spChg>
        <pc:spChg chg="add mod">
          <ac:chgData name="Professeur" userId="gaOOhkpIYDwdggsEMKPVF0Rj2bm8GWqWnyLosyQh0yg=" providerId="None" clId="Web-{D554820B-4FF0-478B-8C86-F674990FE4C4}" dt="2025-06-03T20:26:50.609" v="32" actId="20577"/>
          <ac:spMkLst>
            <pc:docMk/>
            <pc:sldMk cId="0" sldId="266"/>
            <ac:spMk id="11" creationId="{B87685CF-1800-9379-D2F4-A749BA59954B}"/>
          </ac:spMkLst>
        </pc:spChg>
        <pc:spChg chg="add mod">
          <ac:chgData name="Professeur" userId="gaOOhkpIYDwdggsEMKPVF0Rj2bm8GWqWnyLosyQh0yg=" providerId="None" clId="Web-{D554820B-4FF0-478B-8C86-F674990FE4C4}" dt="2025-06-03T20:27:18.313" v="41" actId="1076"/>
          <ac:spMkLst>
            <pc:docMk/>
            <pc:sldMk cId="0" sldId="266"/>
            <ac:spMk id="12" creationId="{9F0B6158-188D-C131-5467-8AD0056138A3}"/>
          </ac:spMkLst>
        </pc:spChg>
        <pc:spChg chg="add mod">
          <ac:chgData name="Professeur" userId="gaOOhkpIYDwdggsEMKPVF0Rj2bm8GWqWnyLosyQh0yg=" providerId="None" clId="Web-{D554820B-4FF0-478B-8C86-F674990FE4C4}" dt="2025-06-03T20:27:46.861" v="49" actId="1076"/>
          <ac:spMkLst>
            <pc:docMk/>
            <pc:sldMk cId="0" sldId="266"/>
            <ac:spMk id="13" creationId="{5E142D23-7A98-E350-A235-D3FC2BD18D7E}"/>
          </ac:spMkLst>
        </pc:spChg>
        <pc:picChg chg="add del mod">
          <ac:chgData name="Professeur" userId="gaOOhkpIYDwdggsEMKPVF0Rj2bm8GWqWnyLosyQh0yg=" providerId="None" clId="Web-{D554820B-4FF0-478B-8C86-F674990FE4C4}" dt="2025-06-03T20:24:43.886" v="4"/>
          <ac:picMkLst>
            <pc:docMk/>
            <pc:sldMk cId="0" sldId="266"/>
            <ac:picMk id="3" creationId="{58C3DF85-CF23-60C9-CE6A-4CC76EC07904}"/>
          </ac:picMkLst>
        </pc:picChg>
        <pc:picChg chg="mod">
          <ac:chgData name="Professeur" userId="gaOOhkpIYDwdggsEMKPVF0Rj2bm8GWqWnyLosyQh0yg=" providerId="None" clId="Web-{D554820B-4FF0-478B-8C86-F674990FE4C4}" dt="2025-06-03T20:28:47.160" v="63" actId="14100"/>
          <ac:picMkLst>
            <pc:docMk/>
            <pc:sldMk cId="0" sldId="266"/>
            <ac:picMk id="4" creationId="{6C6EAA94-A12E-A557-D069-719A6A90BB04}"/>
          </ac:picMkLst>
        </pc:picChg>
        <pc:picChg chg="mod">
          <ac:chgData name="Professeur" userId="gaOOhkpIYDwdggsEMKPVF0Rj2bm8GWqWnyLosyQh0yg=" providerId="None" clId="Web-{D554820B-4FF0-478B-8C86-F674990FE4C4}" dt="2025-06-03T20:28:52.097" v="64" actId="1076"/>
          <ac:picMkLst>
            <pc:docMk/>
            <pc:sldMk cId="0" sldId="266"/>
            <ac:picMk id="5" creationId="{7C36362F-8F7B-2C30-8DFE-17311A5DBDC2}"/>
          </ac:picMkLst>
        </pc:picChg>
        <pc:picChg chg="mod">
          <ac:chgData name="Professeur" userId="gaOOhkpIYDwdggsEMKPVF0Rj2bm8GWqWnyLosyQh0yg=" providerId="None" clId="Web-{D554820B-4FF0-478B-8C86-F674990FE4C4}" dt="2025-06-03T20:30:06.162" v="72" actId="14100"/>
          <ac:picMkLst>
            <pc:docMk/>
            <pc:sldMk cId="0" sldId="266"/>
            <ac:picMk id="6" creationId="{D13045A5-6D69-1FB2-28B8-561A532A535B}"/>
          </ac:picMkLst>
        </pc:picChg>
        <pc:picChg chg="mod">
          <ac:chgData name="Professeur" userId="gaOOhkpIYDwdggsEMKPVF0Rj2bm8GWqWnyLosyQh0yg=" providerId="None" clId="Web-{D554820B-4FF0-478B-8C86-F674990FE4C4}" dt="2025-06-03T20:29:01.957" v="66" actId="1076"/>
          <ac:picMkLst>
            <pc:docMk/>
            <pc:sldMk cId="0" sldId="266"/>
            <ac:picMk id="7" creationId="{5B66FDA3-06A3-8357-E184-1668F071B1EB}"/>
          </ac:picMkLst>
        </pc:picChg>
        <pc:picChg chg="mod">
          <ac:chgData name="Professeur" userId="gaOOhkpIYDwdggsEMKPVF0Rj2bm8GWqWnyLosyQh0yg=" providerId="None" clId="Web-{D554820B-4FF0-478B-8C86-F674990FE4C4}" dt="2025-06-03T20:28:59.410" v="65" actId="1076"/>
          <ac:picMkLst>
            <pc:docMk/>
            <pc:sldMk cId="0" sldId="266"/>
            <ac:picMk id="8" creationId="{B62FD17A-60AF-F81E-8329-3A54A464C919}"/>
          </ac:picMkLst>
        </pc:picChg>
      </pc:sldChg>
      <pc:sldChg chg="addSp delSp modSp addAnim delAnim modAnim">
        <pc:chgData name="Professeur" userId="gaOOhkpIYDwdggsEMKPVF0Rj2bm8GWqWnyLosyQh0yg=" providerId="None" clId="Web-{D554820B-4FF0-478B-8C86-F674990FE4C4}" dt="2025-06-03T21:17:54.333" v="963"/>
        <pc:sldMkLst>
          <pc:docMk/>
          <pc:sldMk cId="0" sldId="267"/>
        </pc:sldMkLst>
        <pc:spChg chg="mod">
          <ac:chgData name="Professeur" userId="gaOOhkpIYDwdggsEMKPVF0Rj2bm8GWqWnyLosyQh0yg=" providerId="None" clId="Web-{D554820B-4FF0-478B-8C86-F674990FE4C4}" dt="2025-06-03T20:56:33.667" v="601" actId="20577"/>
          <ac:spMkLst>
            <pc:docMk/>
            <pc:sldMk cId="0" sldId="267"/>
            <ac:spMk id="106" creationId="{00000000-0000-0000-0000-000000000000}"/>
          </ac:spMkLst>
        </pc:spChg>
        <pc:spChg chg="del">
          <ac:chgData name="Professeur" userId="gaOOhkpIYDwdggsEMKPVF0Rj2bm8GWqWnyLosyQh0yg=" providerId="None" clId="Web-{D554820B-4FF0-478B-8C86-F674990FE4C4}" dt="2025-06-03T20:56:42.105" v="602"/>
          <ac:spMkLst>
            <pc:docMk/>
            <pc:sldMk cId="0" sldId="267"/>
            <ac:spMk id="107" creationId="{00000000-0000-0000-0000-000000000000}"/>
          </ac:spMkLst>
        </pc:spChg>
        <pc:spChg chg="del">
          <ac:chgData name="Professeur" userId="gaOOhkpIYDwdggsEMKPVF0Rj2bm8GWqWnyLosyQh0yg=" providerId="None" clId="Web-{D554820B-4FF0-478B-8C86-F674990FE4C4}" dt="2025-06-03T20:56:45.511" v="603"/>
          <ac:spMkLst>
            <pc:docMk/>
            <pc:sldMk cId="0" sldId="267"/>
            <ac:spMk id="108" creationId="{00000000-0000-0000-0000-000000000000}"/>
          </ac:spMkLst>
        </pc:spChg>
        <pc:graphicFrameChg chg="add mod modGraphic">
          <ac:chgData name="Professeur" userId="gaOOhkpIYDwdggsEMKPVF0Rj2bm8GWqWnyLosyQh0yg=" providerId="None" clId="Web-{D554820B-4FF0-478B-8C86-F674990FE4C4}" dt="2025-06-03T21:17:09.613" v="959"/>
          <ac:graphicFrameMkLst>
            <pc:docMk/>
            <pc:sldMk cId="0" sldId="267"/>
            <ac:graphicFrameMk id="2" creationId="{DE401346-0426-ED8F-105A-76A9F5D425CC}"/>
          </ac:graphicFrameMkLst>
        </pc:graphicFrameChg>
      </pc:sldChg>
      <pc:sldChg chg="addSp delSp modSp ord addAnim delAnim modAnim">
        <pc:chgData name="Professeur" userId="gaOOhkpIYDwdggsEMKPVF0Rj2bm8GWqWnyLosyQh0yg=" providerId="None" clId="Web-{D554820B-4FF0-478B-8C86-F674990FE4C4}" dt="2025-06-03T21:13:20.840" v="777"/>
        <pc:sldMkLst>
          <pc:docMk/>
          <pc:sldMk cId="0" sldId="268"/>
        </pc:sldMkLst>
        <pc:spChg chg="del">
          <ac:chgData name="Professeur" userId="gaOOhkpIYDwdggsEMKPVF0Rj2bm8GWqWnyLosyQh0yg=" providerId="None" clId="Web-{D554820B-4FF0-478B-8C86-F674990FE4C4}" dt="2025-06-03T21:01:51.365" v="697"/>
          <ac:spMkLst>
            <pc:docMk/>
            <pc:sldMk cId="0" sldId="268"/>
            <ac:spMk id="110" creationId="{00000000-0000-0000-0000-000000000000}"/>
          </ac:spMkLst>
        </pc:spChg>
        <pc:spChg chg="del mod">
          <ac:chgData name="Professeur" userId="gaOOhkpIYDwdggsEMKPVF0Rj2bm8GWqWnyLosyQh0yg=" providerId="None" clId="Web-{D554820B-4FF0-478B-8C86-F674990FE4C4}" dt="2025-06-03T21:01:54.802" v="701"/>
          <ac:spMkLst>
            <pc:docMk/>
            <pc:sldMk cId="0" sldId="268"/>
            <ac:spMk id="111" creationId="{00000000-0000-0000-0000-000000000000}"/>
          </ac:spMkLst>
        </pc:spChg>
        <pc:spChg chg="del">
          <ac:chgData name="Professeur" userId="gaOOhkpIYDwdggsEMKPVF0Rj2bm8GWqWnyLosyQh0yg=" providerId="None" clId="Web-{D554820B-4FF0-478B-8C86-F674990FE4C4}" dt="2025-06-03T21:01:56.052" v="702"/>
          <ac:spMkLst>
            <pc:docMk/>
            <pc:sldMk cId="0" sldId="268"/>
            <ac:spMk id="112" creationId="{00000000-0000-0000-0000-000000000000}"/>
          </ac:spMkLst>
        </pc:spChg>
        <pc:spChg chg="del">
          <ac:chgData name="Professeur" userId="gaOOhkpIYDwdggsEMKPVF0Rj2bm8GWqWnyLosyQh0yg=" providerId="None" clId="Web-{D554820B-4FF0-478B-8C86-F674990FE4C4}" dt="2025-06-03T21:01:57.724" v="703"/>
          <ac:spMkLst>
            <pc:docMk/>
            <pc:sldMk cId="0" sldId="268"/>
            <ac:spMk id="113" creationId="{00000000-0000-0000-0000-000000000000}"/>
          </ac:spMkLst>
        </pc:spChg>
        <pc:spChg chg="del">
          <ac:chgData name="Professeur" userId="gaOOhkpIYDwdggsEMKPVF0Rj2bm8GWqWnyLosyQh0yg=" providerId="None" clId="Web-{D554820B-4FF0-478B-8C86-F674990FE4C4}" dt="2025-06-03T21:01:58.927" v="704"/>
          <ac:spMkLst>
            <pc:docMk/>
            <pc:sldMk cId="0" sldId="268"/>
            <ac:spMk id="114" creationId="{00000000-0000-0000-0000-000000000000}"/>
          </ac:spMkLst>
        </pc:spChg>
        <pc:spChg chg="del">
          <ac:chgData name="Professeur" userId="gaOOhkpIYDwdggsEMKPVF0Rj2bm8GWqWnyLosyQh0yg=" providerId="None" clId="Web-{D554820B-4FF0-478B-8C86-F674990FE4C4}" dt="2025-06-03T21:02:00.365" v="705"/>
          <ac:spMkLst>
            <pc:docMk/>
            <pc:sldMk cId="0" sldId="268"/>
            <ac:spMk id="115" creationId="{00000000-0000-0000-0000-000000000000}"/>
          </ac:spMkLst>
        </pc:spChg>
        <pc:picChg chg="add mod">
          <ac:chgData name="Professeur" userId="gaOOhkpIYDwdggsEMKPVF0Rj2bm8GWqWnyLosyQh0yg=" providerId="None" clId="Web-{D554820B-4FF0-478B-8C86-F674990FE4C4}" dt="2025-06-03T21:02:09.428" v="708" actId="14100"/>
          <ac:picMkLst>
            <pc:docMk/>
            <pc:sldMk cId="0" sldId="268"/>
            <ac:picMk id="2" creationId="{025CD2E8-2925-ECE5-6BEB-5C2504D6B3E2}"/>
          </ac:picMkLst>
        </pc:picChg>
      </pc:sldChg>
      <pc:sldChg chg="delSp del delAnim">
        <pc:chgData name="Professeur" userId="gaOOhkpIYDwdggsEMKPVF0Rj2bm8GWqWnyLosyQh0yg=" providerId="None" clId="Web-{D554820B-4FF0-478B-8C86-F674990FE4C4}" dt="2025-06-03T21:02:59.882" v="726"/>
        <pc:sldMkLst>
          <pc:docMk/>
          <pc:sldMk cId="0" sldId="269"/>
        </pc:sldMkLst>
        <pc:picChg chg="del">
          <ac:chgData name="Professeur" userId="gaOOhkpIYDwdggsEMKPVF0Rj2bm8GWqWnyLosyQh0yg=" providerId="None" clId="Web-{D554820B-4FF0-478B-8C86-F674990FE4C4}" dt="2025-06-03T20:35:25.094" v="92"/>
          <ac:picMkLst>
            <pc:docMk/>
            <pc:sldMk cId="0" sldId="269"/>
            <ac:picMk id="119" creationId="{00000000-0000-0000-0000-000000000000}"/>
          </ac:picMkLst>
        </pc:picChg>
      </pc:sldChg>
      <pc:sldChg chg="addSp delSp add del replId">
        <pc:chgData name="Professeur" userId="gaOOhkpIYDwdggsEMKPVF0Rj2bm8GWqWnyLosyQh0yg=" providerId="None" clId="Web-{D554820B-4FF0-478B-8C86-F674990FE4C4}" dt="2025-06-03T21:03:03.086" v="727"/>
        <pc:sldMkLst>
          <pc:docMk/>
          <pc:sldMk cId="2511387392" sldId="270"/>
        </pc:sldMkLst>
        <pc:spChg chg="add del">
          <ac:chgData name="Professeur" userId="gaOOhkpIYDwdggsEMKPVF0Rj2bm8GWqWnyLosyQh0yg=" providerId="None" clId="Web-{D554820B-4FF0-478B-8C86-F674990FE4C4}" dt="2025-06-03T20:37:49.196" v="99"/>
          <ac:spMkLst>
            <pc:docMk/>
            <pc:sldMk cId="2511387392" sldId="270"/>
            <ac:spMk id="2" creationId="{86BA22CD-FD99-0890-0E25-121B03A66233}"/>
          </ac:spMkLst>
        </pc:spChg>
      </pc:sldChg>
      <pc:sldChg chg="addSp delSp modSp add replId addAnim delAnim modAnim">
        <pc:chgData name="Professeur" userId="gaOOhkpIYDwdggsEMKPVF0Rj2bm8GWqWnyLosyQh0yg=" providerId="None" clId="Web-{D554820B-4FF0-478B-8C86-F674990FE4C4}" dt="2025-06-03T21:12:57.949" v="774" actId="1076"/>
        <pc:sldMkLst>
          <pc:docMk/>
          <pc:sldMk cId="71439794" sldId="271"/>
        </pc:sldMkLst>
        <pc:spChg chg="add mod">
          <ac:chgData name="Professeur" userId="gaOOhkpIYDwdggsEMKPVF0Rj2bm8GWqWnyLosyQh0yg=" providerId="None" clId="Web-{D554820B-4FF0-478B-8C86-F674990FE4C4}" dt="2025-06-03T20:54:01.490" v="586" actId="1076"/>
          <ac:spMkLst>
            <pc:docMk/>
            <pc:sldMk cId="71439794" sldId="271"/>
            <ac:spMk id="3" creationId="{54F34BC5-5116-2A71-0704-96C6E7DB59D5}"/>
          </ac:spMkLst>
        </pc:spChg>
        <pc:spChg chg="add mod">
          <ac:chgData name="Professeur" userId="gaOOhkpIYDwdggsEMKPVF0Rj2bm8GWqWnyLosyQh0yg=" providerId="None" clId="Web-{D554820B-4FF0-478B-8C86-F674990FE4C4}" dt="2025-06-03T21:12:57.949" v="774" actId="1076"/>
          <ac:spMkLst>
            <pc:docMk/>
            <pc:sldMk cId="71439794" sldId="271"/>
            <ac:spMk id="4" creationId="{9933B1FB-3024-31FD-C68E-CB598919295F}"/>
          </ac:spMkLst>
        </pc:spChg>
        <pc:spChg chg="add mod">
          <ac:chgData name="Professeur" userId="gaOOhkpIYDwdggsEMKPVF0Rj2bm8GWqWnyLosyQh0yg=" providerId="None" clId="Web-{D554820B-4FF0-478B-8C86-F674990FE4C4}" dt="2025-06-03T21:03:12.430" v="729" actId="1076"/>
          <ac:spMkLst>
            <pc:docMk/>
            <pc:sldMk cId="71439794" sldId="271"/>
            <ac:spMk id="5" creationId="{4AAB48B1-34D4-00ED-46D3-E6BBD72A1353}"/>
          </ac:spMkLst>
        </pc:spChg>
        <pc:spChg chg="add mod">
          <ac:chgData name="Professeur" userId="gaOOhkpIYDwdggsEMKPVF0Rj2bm8GWqWnyLosyQh0yg=" providerId="None" clId="Web-{D554820B-4FF0-478B-8C86-F674990FE4C4}" dt="2025-06-03T20:50:59.781" v="487" actId="1076"/>
          <ac:spMkLst>
            <pc:docMk/>
            <pc:sldMk cId="71439794" sldId="271"/>
            <ac:spMk id="6" creationId="{93EE33DD-A79D-2CFD-DA36-B490CB6912FA}"/>
          </ac:spMkLst>
        </pc:spChg>
        <pc:spChg chg="add mod">
          <ac:chgData name="Professeur" userId="gaOOhkpIYDwdggsEMKPVF0Rj2bm8GWqWnyLosyQh0yg=" providerId="None" clId="Web-{D554820B-4FF0-478B-8C86-F674990FE4C4}" dt="2025-06-03T20:52:57.722" v="574" actId="20577"/>
          <ac:spMkLst>
            <pc:docMk/>
            <pc:sldMk cId="71439794" sldId="271"/>
            <ac:spMk id="7" creationId="{D7CB5619-F98F-83E3-2615-2B78C46012DC}"/>
          </ac:spMkLst>
        </pc:spChg>
        <pc:spChg chg="mod">
          <ac:chgData name="Professeur" userId="gaOOhkpIYDwdggsEMKPVF0Rj2bm8GWqWnyLosyQh0yg=" providerId="None" clId="Web-{D554820B-4FF0-478B-8C86-F674990FE4C4}" dt="2025-06-03T20:50:00.670" v="477" actId="1076"/>
          <ac:spMkLst>
            <pc:docMk/>
            <pc:sldMk cId="71439794" sldId="271"/>
            <ac:spMk id="117" creationId="{30AA3D42-3F67-5A2E-56F8-EF61E825A87D}"/>
          </ac:spMkLst>
        </pc:spChg>
        <pc:spChg chg="del">
          <ac:chgData name="Professeur" userId="gaOOhkpIYDwdggsEMKPVF0Rj2bm8GWqWnyLosyQh0yg=" providerId="None" clId="Web-{D554820B-4FF0-478B-8C86-F674990FE4C4}" dt="2025-06-03T20:38:41.945" v="133"/>
          <ac:spMkLst>
            <pc:docMk/>
            <pc:sldMk cId="71439794" sldId="271"/>
            <ac:spMk id="118" creationId="{B2095667-2C92-4C82-3F56-D66B8AF78E43}"/>
          </ac:spMkLst>
        </pc:spChg>
        <pc:picChg chg="add del mod">
          <ac:chgData name="Professeur" userId="gaOOhkpIYDwdggsEMKPVF0Rj2bm8GWqWnyLosyQh0yg=" providerId="None" clId="Web-{D554820B-4FF0-478B-8C86-F674990FE4C4}" dt="2025-06-03T21:03:48.337" v="733"/>
          <ac:picMkLst>
            <pc:docMk/>
            <pc:sldMk cId="71439794" sldId="271"/>
            <ac:picMk id="2" creationId="{1867A3A3-0712-3172-65B4-261D3B61F2F7}"/>
          </ac:picMkLst>
        </pc:picChg>
      </pc:sldChg>
      <pc:sldChg chg="modSp add ord replId">
        <pc:chgData name="Professeur" userId="gaOOhkpIYDwdggsEMKPVF0Rj2bm8GWqWnyLosyQh0yg=" providerId="None" clId="Web-{D554820B-4FF0-478B-8C86-F674990FE4C4}" dt="2025-06-03T21:02:45.226" v="725" actId="20577"/>
        <pc:sldMkLst>
          <pc:docMk/>
          <pc:sldMk cId="3258308774" sldId="272"/>
        </pc:sldMkLst>
        <pc:spChg chg="mod">
          <ac:chgData name="Professeur" userId="gaOOhkpIYDwdggsEMKPVF0Rj2bm8GWqWnyLosyQh0yg=" providerId="None" clId="Web-{D554820B-4FF0-478B-8C86-F674990FE4C4}" dt="2025-06-03T21:02:45.226" v="725" actId="20577"/>
          <ac:spMkLst>
            <pc:docMk/>
            <pc:sldMk cId="3258308774" sldId="272"/>
            <ac:spMk id="89" creationId="{CA0C6B3B-C3A7-0AF9-B930-9246D322BE8D}"/>
          </ac:spMkLst>
        </pc:spChg>
      </pc:sldChg>
    </pc:docChg>
  </pc:docChgLst>
  <pc:docChgLst>
    <pc:chgData name="Professeur" clId="Web-{EBEEB60B-0E8B-447F-9337-7F754AD23356}"/>
    <pc:docChg chg="modSld">
      <pc:chgData name="Professeur" userId="" providerId="" clId="Web-{EBEEB60B-0E8B-447F-9337-7F754AD23356}" dt="2024-05-12T11:49:56.321" v="43" actId="20577"/>
      <pc:docMkLst>
        <pc:docMk/>
      </pc:docMkLst>
      <pc:sldChg chg="modSp addAnim delAnim">
        <pc:chgData name="Professeur" userId="" providerId="" clId="Web-{EBEEB60B-0E8B-447F-9337-7F754AD23356}" dt="2024-05-12T11:49:56.321" v="43" actId="20577"/>
        <pc:sldMkLst>
          <pc:docMk/>
          <pc:sldMk cId="0" sldId="265"/>
        </pc:sldMkLst>
        <pc:spChg chg="mod">
          <ac:chgData name="Professeur" userId="" providerId="" clId="Web-{EBEEB60B-0E8B-447F-9337-7F754AD23356}" dt="2024-05-12T11:49:56.321" v="43" actId="20577"/>
          <ac:spMkLst>
            <pc:docMk/>
            <pc:sldMk cId="0" sldId="265"/>
            <ac:spMk id="91" creationId="{00000000-0000-0000-0000-000000000000}"/>
          </ac:spMkLst>
        </pc:spChg>
        <pc:spChg chg="mod">
          <ac:chgData name="Professeur" userId="" providerId="" clId="Web-{EBEEB60B-0E8B-447F-9337-7F754AD23356}" dt="2024-05-12T11:47:41.911" v="38" actId="20577"/>
          <ac:spMkLst>
            <pc:docMk/>
            <pc:sldMk cId="0" sldId="265"/>
            <ac:spMk id="100" creationId="{00000000-0000-0000-0000-000000000000}"/>
          </ac:spMkLst>
        </pc:spChg>
      </pc:sldChg>
    </pc:docChg>
  </pc:docChgLst>
  <pc:docChgLst>
    <pc:chgData name="Professeur" userId="gaOOhkpIYDwdggsEMKPVF0Rj2bm8GWqWnyLosyQh0yg=" providerId="None" clId="Web-{7B244316-32C7-4574-BC8E-BB6001DAB169}"/>
    <pc:docChg chg="modSld addMainMaster delMainMaster">
      <pc:chgData name="Professeur" userId="gaOOhkpIYDwdggsEMKPVF0Rj2bm8GWqWnyLosyQh0yg=" providerId="None" clId="Web-{7B244316-32C7-4574-BC8E-BB6001DAB169}" dt="2025-06-03T19:22:11.773" v="5"/>
      <pc:docMkLst>
        <pc:docMk/>
      </pc:docMkLst>
      <pc:sldChg chg="modSp 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56"/>
        </pc:sldMkLst>
        <pc:spChg chg="mod ord">
          <ac:chgData name="Professeur" userId="gaOOhkpIYDwdggsEMKPVF0Rj2bm8GWqWnyLosyQh0yg=" providerId="None" clId="Web-{7B244316-32C7-4574-BC8E-BB6001DAB169}" dt="2025-06-03T19:22:11.773" v="5"/>
          <ac:spMkLst>
            <pc:docMk/>
            <pc:sldMk cId="0" sldId="256"/>
            <ac:spMk id="32" creationId="{00000000-0000-0000-0000-000000000000}"/>
          </ac:spMkLst>
        </pc:spChg>
      </pc:sldChg>
      <pc:sldChg chg="modSp 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57"/>
        </pc:sldMkLst>
        <pc:spChg chg="mod ord">
          <ac:chgData name="Professeur" userId="gaOOhkpIYDwdggsEMKPVF0Rj2bm8GWqWnyLosyQh0yg=" providerId="None" clId="Web-{7B244316-32C7-4574-BC8E-BB6001DAB169}" dt="2025-06-03T19:22:11.773" v="5"/>
          <ac:spMkLst>
            <pc:docMk/>
            <pc:sldMk cId="0" sldId="257"/>
            <ac:spMk id="35" creationId="{00000000-0000-0000-0000-000000000000}"/>
          </ac:spMkLst>
        </pc:spChg>
        <pc:spChg chg="mod ord">
          <ac:chgData name="Professeur" userId="gaOOhkpIYDwdggsEMKPVF0Rj2bm8GWqWnyLosyQh0yg=" providerId="None" clId="Web-{7B244316-32C7-4574-BC8E-BB6001DAB169}" dt="2025-06-03T19:22:11.773" v="5"/>
          <ac:spMkLst>
            <pc:docMk/>
            <pc:sldMk cId="0" sldId="257"/>
            <ac:spMk id="36" creationId="{00000000-0000-0000-0000-000000000000}"/>
          </ac:spMkLst>
        </pc:spChg>
      </pc:sldChg>
      <pc:sldChg chg="modSp 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58"/>
        </pc:sldMkLst>
        <pc:spChg chg="mod ord">
          <ac:chgData name="Professeur" userId="gaOOhkpIYDwdggsEMKPVF0Rj2bm8GWqWnyLosyQh0yg=" providerId="None" clId="Web-{7B244316-32C7-4574-BC8E-BB6001DAB169}" dt="2025-06-03T19:22:11.773" v="5"/>
          <ac:spMkLst>
            <pc:docMk/>
            <pc:sldMk cId="0" sldId="258"/>
            <ac:spMk id="43" creationId="{00000000-0000-0000-0000-000000000000}"/>
          </ac:spMkLst>
        </pc:spChg>
      </pc:sldChg>
      <pc:sldChg chg="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59"/>
        </pc:sldMkLst>
      </pc:sldChg>
      <pc:sldChg chg="modSp 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0"/>
        </pc:sldMkLst>
        <pc:spChg chg="mod ord">
          <ac:chgData name="Professeur" userId="gaOOhkpIYDwdggsEMKPVF0Rj2bm8GWqWnyLosyQh0yg=" providerId="None" clId="Web-{7B244316-32C7-4574-BC8E-BB6001DAB169}" dt="2025-06-03T19:22:11.773" v="5"/>
          <ac:spMkLst>
            <pc:docMk/>
            <pc:sldMk cId="0" sldId="260"/>
            <ac:spMk id="58" creationId="{00000000-0000-0000-0000-000000000000}"/>
          </ac:spMkLst>
        </pc:spChg>
      </pc:sldChg>
      <pc:sldChg chg="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1"/>
        </pc:sldMkLst>
      </pc:sldChg>
      <pc:sldChg chg="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2"/>
        </pc:sldMkLst>
      </pc:sldChg>
      <pc:sldChg chg="modSp 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3"/>
        </pc:sldMkLst>
        <pc:spChg chg="mod ord">
          <ac:chgData name="Professeur" userId="gaOOhkpIYDwdggsEMKPVF0Rj2bm8GWqWnyLosyQh0yg=" providerId="None" clId="Web-{7B244316-32C7-4574-BC8E-BB6001DAB169}" dt="2025-06-03T19:22:11.773" v="5"/>
          <ac:spMkLst>
            <pc:docMk/>
            <pc:sldMk cId="0" sldId="263"/>
            <ac:spMk id="85" creationId="{00000000-0000-0000-0000-000000000000}"/>
          </ac:spMkLst>
        </pc:spChg>
      </pc:sldChg>
      <pc:sldChg chg="modSp 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4"/>
        </pc:sldMkLst>
        <pc:spChg chg="mod ord">
          <ac:chgData name="Professeur" userId="gaOOhkpIYDwdggsEMKPVF0Rj2bm8GWqWnyLosyQh0yg=" providerId="None" clId="Web-{7B244316-32C7-4574-BC8E-BB6001DAB169}" dt="2025-06-03T19:22:11.773" v="5"/>
          <ac:spMkLst>
            <pc:docMk/>
            <pc:sldMk cId="0" sldId="264"/>
            <ac:spMk id="89" creationId="{00000000-0000-0000-0000-000000000000}"/>
          </ac:spMkLst>
        </pc:spChg>
      </pc:sldChg>
      <pc:sldChg chg="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5"/>
        </pc:sldMkLst>
      </pc:sldChg>
      <pc:sldChg chg="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6"/>
        </pc:sldMkLst>
      </pc:sldChg>
      <pc:sldChg chg="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7"/>
        </pc:sldMkLst>
      </pc:sldChg>
      <pc:sldChg chg="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8"/>
        </pc:sldMkLst>
      </pc:sldChg>
      <pc:sldChg chg="mod modClrScheme chgLayout">
        <pc:chgData name="Professeur" userId="gaOOhkpIYDwdggsEMKPVF0Rj2bm8GWqWnyLosyQh0yg=" providerId="None" clId="Web-{7B244316-32C7-4574-BC8E-BB6001DAB169}" dt="2025-06-03T19:22:11.773" v="5"/>
        <pc:sldMkLst>
          <pc:docMk/>
          <pc:sldMk cId="0" sldId="269"/>
        </pc:sldMkLst>
      </pc:sldChg>
      <pc:sldMasterChg chg="add del addSldLayout delSldLayout">
        <pc:chgData name="Professeur" userId="gaOOhkpIYDwdggsEMKPVF0Rj2bm8GWqWnyLosyQh0yg=" providerId="None" clId="Web-{7B244316-32C7-4574-BC8E-BB6001DAB169}" dt="2025-06-03T19:22:11.773" v="5"/>
        <pc:sldMasterMkLst>
          <pc:docMk/>
          <pc:sldMasterMk cId="0" sldId="2147483648"/>
        </pc:sldMasterMkLst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49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0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1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2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3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4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5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6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7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8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59"/>
          </pc:sldLayoutMkLst>
        </pc:sldLayoutChg>
        <pc:sldLayoutChg chg="add del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0" sldId="2147483648"/>
            <pc:sldLayoutMk cId="0" sldId="2147483660"/>
          </pc:sldLayoutMkLst>
        </pc:sldLayoutChg>
      </pc:sldMasterChg>
      <pc:sldMasterChg chg="add del addSldLayout delSldLayout modSldLayout">
        <pc:chgData name="Professeur" userId="gaOOhkpIYDwdggsEMKPVF0Rj2bm8GWqWnyLosyQh0yg=" providerId="None" clId="Web-{7B244316-32C7-4574-BC8E-BB6001DAB169}" dt="2025-06-03T19:22:11.773" v="5"/>
        <pc:sldMasterMkLst>
          <pc:docMk/>
          <pc:sldMasterMk cId="1059899674" sldId="2147483661"/>
        </pc:sldMasterMkLst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3553881918" sldId="2147483662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591393697" sldId="2147483663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3077353774" sldId="2147483664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4186074466" sldId="2147483665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1005194022" sldId="2147483666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2561819581" sldId="2147483667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518630755" sldId="2147483668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1038872663" sldId="2147483669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2497089290" sldId="2147483670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4087719690" sldId="2147483671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3438546074" sldId="2147483672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2170848500" sldId="2147483673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1.773" v="5"/>
          <pc:sldLayoutMkLst>
            <pc:docMk/>
            <pc:sldMasterMk cId="1059899674" sldId="2147483661"/>
            <pc:sldLayoutMk cId="3384936754" sldId="2147483674"/>
          </pc:sldLayoutMkLst>
        </pc:sldLayoutChg>
      </pc:sldMasterChg>
      <pc:sldMasterChg chg="add del addSldLayout delSldLayout modSldLayout">
        <pc:chgData name="Professeur" userId="gaOOhkpIYDwdggsEMKPVF0Rj2bm8GWqWnyLosyQh0yg=" providerId="None" clId="Web-{7B244316-32C7-4574-BC8E-BB6001DAB169}" dt="2025-06-03T19:22:10.413" v="4"/>
        <pc:sldMasterMkLst>
          <pc:docMk/>
          <pc:sldMasterMk cId="172230585" sldId="2147483675"/>
        </pc:sldMasterMkLst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3935242099" sldId="2147483676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2380578202" sldId="2147483677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201865965" sldId="2147483678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1764657568" sldId="2147483679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3858842327" sldId="2147483680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1363246296" sldId="2147483681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1851494629" sldId="2147483682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1612128568" sldId="2147483683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1372016077" sldId="2147483684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1451805088" sldId="2147483685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2732012649" sldId="2147483686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2891590375" sldId="2147483687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10.413" v="4"/>
          <pc:sldLayoutMkLst>
            <pc:docMk/>
            <pc:sldMasterMk cId="172230585" sldId="2147483675"/>
            <pc:sldLayoutMk cId="1395174741" sldId="2147483688"/>
          </pc:sldLayoutMkLst>
        </pc:sldLayoutChg>
      </pc:sldMasterChg>
      <pc:sldMasterChg chg="add del addSldLayout delSldLayout modSldLayout">
        <pc:chgData name="Professeur" userId="gaOOhkpIYDwdggsEMKPVF0Rj2bm8GWqWnyLosyQh0yg=" providerId="None" clId="Web-{7B244316-32C7-4574-BC8E-BB6001DAB169}" dt="2025-06-03T19:22:08.991" v="3"/>
        <pc:sldMasterMkLst>
          <pc:docMk/>
          <pc:sldMasterMk cId="2883386620" sldId="2147483689"/>
        </pc:sldMasterMkLst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3909532670" sldId="2147483690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781440937" sldId="2147483691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566689720" sldId="2147483692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2337700099" sldId="2147483693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3144018138" sldId="2147483694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1480510286" sldId="2147483695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433403073" sldId="2147483696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3943152758" sldId="2147483697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2415790404" sldId="2147483698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1713991645" sldId="2147483699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132383458" sldId="2147483700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3651626312" sldId="2147483701"/>
          </pc:sldLayoutMkLst>
        </pc:sldLayoutChg>
        <pc:sldLayoutChg chg="add del mod replId">
          <pc:chgData name="Professeur" userId="gaOOhkpIYDwdggsEMKPVF0Rj2bm8GWqWnyLosyQh0yg=" providerId="None" clId="Web-{7B244316-32C7-4574-BC8E-BB6001DAB169}" dt="2025-06-03T19:22:08.991" v="3"/>
          <pc:sldLayoutMkLst>
            <pc:docMk/>
            <pc:sldMasterMk cId="2883386620" sldId="2147483689"/>
            <pc:sldLayoutMk cId="94774254" sldId="2147483702"/>
          </pc:sldLayoutMkLst>
        </pc:sldLayoutChg>
      </pc:sldMasterChg>
    </pc:docChg>
  </pc:docChgLst>
  <pc:docChgLst>
    <pc:chgData name="Professeur" userId="gaOOhkpIYDwdggsEMKPVF0Rj2bm8GWqWnyLosyQh0yg=" providerId="None" clId="Web-{7F251C47-21BE-4463-8827-66CA94DC18C8}"/>
    <pc:docChg chg="addSld delSld modSld">
      <pc:chgData name="Professeur" userId="gaOOhkpIYDwdggsEMKPVF0Rj2bm8GWqWnyLosyQh0yg=" providerId="None" clId="Web-{7F251C47-21BE-4463-8827-66CA94DC18C8}" dt="2025-06-03T20:23:51.839" v="384"/>
      <pc:docMkLst>
        <pc:docMk/>
      </pc:docMkLst>
      <pc:sldChg chg="addSp delSp modSp delAnim">
        <pc:chgData name="Professeur" userId="gaOOhkpIYDwdggsEMKPVF0Rj2bm8GWqWnyLosyQh0yg=" providerId="None" clId="Web-{7F251C47-21BE-4463-8827-66CA94DC18C8}" dt="2025-06-03T19:26:30.908" v="19" actId="1076"/>
        <pc:sldMkLst>
          <pc:docMk/>
          <pc:sldMk cId="0" sldId="256"/>
        </pc:sldMkLst>
        <pc:spChg chg="mod">
          <ac:chgData name="Professeur" userId="gaOOhkpIYDwdggsEMKPVF0Rj2bm8GWqWnyLosyQh0yg=" providerId="None" clId="Web-{7F251C47-21BE-4463-8827-66CA94DC18C8}" dt="2025-06-03T19:26:03.735" v="17" actId="20577"/>
          <ac:spMkLst>
            <pc:docMk/>
            <pc:sldMk cId="0" sldId="256"/>
            <ac:spMk id="32" creationId="{00000000-0000-0000-0000-000000000000}"/>
          </ac:spMkLst>
        </pc:spChg>
        <pc:picChg chg="add mod">
          <ac:chgData name="Professeur" userId="gaOOhkpIYDwdggsEMKPVF0Rj2bm8GWqWnyLosyQh0yg=" providerId="None" clId="Web-{7F251C47-21BE-4463-8827-66CA94DC18C8}" dt="2025-06-03T19:26:30.908" v="19" actId="1076"/>
          <ac:picMkLst>
            <pc:docMk/>
            <pc:sldMk cId="0" sldId="256"/>
            <ac:picMk id="2" creationId="{8E165DE5-16E9-E4F3-D1C3-3422EC824625}"/>
          </ac:picMkLst>
        </pc:picChg>
        <pc:picChg chg="del">
          <ac:chgData name="Professeur" userId="gaOOhkpIYDwdggsEMKPVF0Rj2bm8GWqWnyLosyQh0yg=" providerId="None" clId="Web-{7F251C47-21BE-4463-8827-66CA94DC18C8}" dt="2025-06-03T19:24:10.575" v="3"/>
          <ac:picMkLst>
            <pc:docMk/>
            <pc:sldMk cId="0" sldId="256"/>
            <ac:picMk id="33" creationId="{00000000-0000-0000-0000-000000000000}"/>
          </ac:picMkLst>
        </pc:picChg>
      </pc:sldChg>
      <pc:sldChg chg="delSp modSp delAnim">
        <pc:chgData name="Professeur" userId="gaOOhkpIYDwdggsEMKPVF0Rj2bm8GWqWnyLosyQh0yg=" providerId="None" clId="Web-{7F251C47-21BE-4463-8827-66CA94DC18C8}" dt="2025-06-03T19:45:29.953" v="88" actId="20577"/>
        <pc:sldMkLst>
          <pc:docMk/>
          <pc:sldMk cId="0" sldId="257"/>
        </pc:sldMkLst>
        <pc:spChg chg="mod">
          <ac:chgData name="Professeur" userId="gaOOhkpIYDwdggsEMKPVF0Rj2bm8GWqWnyLosyQh0yg=" providerId="None" clId="Web-{7F251C47-21BE-4463-8827-66CA94DC18C8}" dt="2025-06-03T19:37:34.544" v="38" actId="20577"/>
          <ac:spMkLst>
            <pc:docMk/>
            <pc:sldMk cId="0" sldId="257"/>
            <ac:spMk id="35" creationId="{00000000-0000-0000-0000-000000000000}"/>
          </ac:spMkLst>
        </pc:spChg>
        <pc:spChg chg="mod">
          <ac:chgData name="Professeur" userId="gaOOhkpIYDwdggsEMKPVF0Rj2bm8GWqWnyLosyQh0yg=" providerId="None" clId="Web-{7F251C47-21BE-4463-8827-66CA94DC18C8}" dt="2025-06-03T19:45:29.953" v="88" actId="20577"/>
          <ac:spMkLst>
            <pc:docMk/>
            <pc:sldMk cId="0" sldId="257"/>
            <ac:spMk id="36" creationId="{00000000-0000-0000-0000-000000000000}"/>
          </ac:spMkLst>
        </pc:spChg>
        <pc:spChg chg="del mod">
          <ac:chgData name="Professeur" userId="gaOOhkpIYDwdggsEMKPVF0Rj2bm8GWqWnyLosyQh0yg=" providerId="None" clId="Web-{7F251C47-21BE-4463-8827-66CA94DC18C8}" dt="2025-06-03T19:38:29.671" v="47"/>
          <ac:spMkLst>
            <pc:docMk/>
            <pc:sldMk cId="0" sldId="257"/>
            <ac:spMk id="37" creationId="{00000000-0000-0000-0000-000000000000}"/>
          </ac:spMkLst>
        </pc:spChg>
        <pc:spChg chg="del mod">
          <ac:chgData name="Professeur" userId="gaOOhkpIYDwdggsEMKPVF0Rj2bm8GWqWnyLosyQh0yg=" providerId="None" clId="Web-{7F251C47-21BE-4463-8827-66CA94DC18C8}" dt="2025-06-03T19:38:22.374" v="45"/>
          <ac:spMkLst>
            <pc:docMk/>
            <pc:sldMk cId="0" sldId="257"/>
            <ac:spMk id="38" creationId="{00000000-0000-0000-0000-000000000000}"/>
          </ac:spMkLst>
        </pc:spChg>
        <pc:spChg chg="del">
          <ac:chgData name="Professeur" userId="gaOOhkpIYDwdggsEMKPVF0Rj2bm8GWqWnyLosyQh0yg=" providerId="None" clId="Web-{7F251C47-21BE-4463-8827-66CA94DC18C8}" dt="2025-06-03T19:38:32.577" v="48"/>
          <ac:spMkLst>
            <pc:docMk/>
            <pc:sldMk cId="0" sldId="257"/>
            <ac:spMk id="39" creationId="{00000000-0000-0000-0000-000000000000}"/>
          </ac:spMkLst>
        </pc:spChg>
        <pc:spChg chg="del">
          <ac:chgData name="Professeur" userId="gaOOhkpIYDwdggsEMKPVF0Rj2bm8GWqWnyLosyQh0yg=" providerId="None" clId="Web-{7F251C47-21BE-4463-8827-66CA94DC18C8}" dt="2025-06-03T19:38:36.015" v="49"/>
          <ac:spMkLst>
            <pc:docMk/>
            <pc:sldMk cId="0" sldId="257"/>
            <ac:spMk id="40" creationId="{00000000-0000-0000-0000-000000000000}"/>
          </ac:spMkLst>
        </pc:spChg>
        <pc:spChg chg="del mod">
          <ac:chgData name="Professeur" userId="gaOOhkpIYDwdggsEMKPVF0Rj2bm8GWqWnyLosyQh0yg=" providerId="None" clId="Web-{7F251C47-21BE-4463-8827-66CA94DC18C8}" dt="2025-06-03T19:38:19.827" v="44"/>
          <ac:spMkLst>
            <pc:docMk/>
            <pc:sldMk cId="0" sldId="257"/>
            <ac:spMk id="41" creationId="{00000000-0000-0000-0000-000000000000}"/>
          </ac:spMkLst>
        </pc:spChg>
      </pc:sldChg>
      <pc:sldChg chg="addSp delSp modSp delAnim">
        <pc:chgData name="Professeur" userId="gaOOhkpIYDwdggsEMKPVF0Rj2bm8GWqWnyLosyQh0yg=" providerId="None" clId="Web-{7F251C47-21BE-4463-8827-66CA94DC18C8}" dt="2025-06-03T20:06:25.564" v="225" actId="1076"/>
        <pc:sldMkLst>
          <pc:docMk/>
          <pc:sldMk cId="0" sldId="258"/>
        </pc:sldMkLst>
        <pc:spChg chg="add mod">
          <ac:chgData name="Professeur" userId="gaOOhkpIYDwdggsEMKPVF0Rj2bm8GWqWnyLosyQh0yg=" providerId="None" clId="Web-{7F251C47-21BE-4463-8827-66CA94DC18C8}" dt="2025-06-03T19:56:38.994" v="108" actId="20577"/>
          <ac:spMkLst>
            <pc:docMk/>
            <pc:sldMk cId="0" sldId="258"/>
            <ac:spMk id="3" creationId="{BB411E7B-C6C7-D9B5-4CB9-C295847A438A}"/>
          </ac:spMkLst>
        </pc:spChg>
        <pc:spChg chg="add del mod">
          <ac:chgData name="Professeur" userId="gaOOhkpIYDwdggsEMKPVF0Rj2bm8GWqWnyLosyQh0yg=" providerId="None" clId="Web-{7F251C47-21BE-4463-8827-66CA94DC18C8}" dt="2025-06-03T19:57:24.168" v="115"/>
          <ac:spMkLst>
            <pc:docMk/>
            <pc:sldMk cId="0" sldId="258"/>
            <ac:spMk id="4" creationId="{76F0E932-7ED0-DAA9-4E01-3A10F479D8E9}"/>
          </ac:spMkLst>
        </pc:spChg>
        <pc:spChg chg="add del mod">
          <ac:chgData name="Professeur" userId="gaOOhkpIYDwdggsEMKPVF0Rj2bm8GWqWnyLosyQh0yg=" providerId="None" clId="Web-{7F251C47-21BE-4463-8827-66CA94DC18C8}" dt="2025-06-03T19:57:37.528" v="120"/>
          <ac:spMkLst>
            <pc:docMk/>
            <pc:sldMk cId="0" sldId="258"/>
            <ac:spMk id="5" creationId="{7032AD3C-3C5C-FBE3-09F1-3779466DFC37}"/>
          </ac:spMkLst>
        </pc:spChg>
        <pc:spChg chg="add mod">
          <ac:chgData name="Professeur" userId="gaOOhkpIYDwdggsEMKPVF0Rj2bm8GWqWnyLosyQh0yg=" providerId="None" clId="Web-{7F251C47-21BE-4463-8827-66CA94DC18C8}" dt="2025-06-03T19:58:16.420" v="129" actId="14100"/>
          <ac:spMkLst>
            <pc:docMk/>
            <pc:sldMk cId="0" sldId="258"/>
            <ac:spMk id="6" creationId="{414534FE-9ADF-2456-88B6-D3476C5FFD43}"/>
          </ac:spMkLst>
        </pc:spChg>
        <pc:spChg chg="add mod">
          <ac:chgData name="Professeur" userId="gaOOhkpIYDwdggsEMKPVF0Rj2bm8GWqWnyLosyQh0yg=" providerId="None" clId="Web-{7F251C47-21BE-4463-8827-66CA94DC18C8}" dt="2025-06-03T19:58:56.797" v="135" actId="14100"/>
          <ac:spMkLst>
            <pc:docMk/>
            <pc:sldMk cId="0" sldId="258"/>
            <ac:spMk id="7" creationId="{8819DA30-EB7B-4FA3-894F-C8D9FCCA9C0E}"/>
          </ac:spMkLst>
        </pc:spChg>
        <pc:spChg chg="add mod">
          <ac:chgData name="Professeur" userId="gaOOhkpIYDwdggsEMKPVF0Rj2bm8GWqWnyLosyQh0yg=" providerId="None" clId="Web-{7F251C47-21BE-4463-8827-66CA94DC18C8}" dt="2025-06-03T20:01:17.302" v="169" actId="14100"/>
          <ac:spMkLst>
            <pc:docMk/>
            <pc:sldMk cId="0" sldId="258"/>
            <ac:spMk id="8" creationId="{89084948-0635-5EE8-EF7E-F6AF19972C56}"/>
          </ac:spMkLst>
        </pc:spChg>
        <pc:spChg chg="add mod">
          <ac:chgData name="Professeur" userId="gaOOhkpIYDwdggsEMKPVF0Rj2bm8GWqWnyLosyQh0yg=" providerId="None" clId="Web-{7F251C47-21BE-4463-8827-66CA94DC18C8}" dt="2025-06-03T20:05:37.812" v="217" actId="20577"/>
          <ac:spMkLst>
            <pc:docMk/>
            <pc:sldMk cId="0" sldId="258"/>
            <ac:spMk id="9" creationId="{D525B6B8-2BA9-E52F-F2D1-E17A876E252A}"/>
          </ac:spMkLst>
        </pc:spChg>
        <pc:spChg chg="add mod">
          <ac:chgData name="Professeur" userId="gaOOhkpIYDwdggsEMKPVF0Rj2bm8GWqWnyLosyQh0yg=" providerId="None" clId="Web-{7F251C47-21BE-4463-8827-66CA94DC18C8}" dt="2025-06-03T19:59:19.094" v="141" actId="1076"/>
          <ac:spMkLst>
            <pc:docMk/>
            <pc:sldMk cId="0" sldId="258"/>
            <ac:spMk id="10" creationId="{352DA574-26EC-E6B9-B01F-E1A22416901D}"/>
          </ac:spMkLst>
        </pc:spChg>
        <pc:spChg chg="add mod">
          <ac:chgData name="Professeur" userId="gaOOhkpIYDwdggsEMKPVF0Rj2bm8GWqWnyLosyQh0yg=" providerId="None" clId="Web-{7F251C47-21BE-4463-8827-66CA94DC18C8}" dt="2025-06-03T20:00:13.550" v="155" actId="1076"/>
          <ac:spMkLst>
            <pc:docMk/>
            <pc:sldMk cId="0" sldId="258"/>
            <ac:spMk id="11" creationId="{EF6DFC13-89A0-460F-C3B7-B01BE8F26F62}"/>
          </ac:spMkLst>
        </pc:spChg>
        <pc:spChg chg="add mod">
          <ac:chgData name="Professeur" userId="gaOOhkpIYDwdggsEMKPVF0Rj2bm8GWqWnyLosyQh0yg=" providerId="None" clId="Web-{7F251C47-21BE-4463-8827-66CA94DC18C8}" dt="2025-06-03T19:59:32.064" v="146" actId="1076"/>
          <ac:spMkLst>
            <pc:docMk/>
            <pc:sldMk cId="0" sldId="258"/>
            <ac:spMk id="12" creationId="{16CC776C-2FE8-DAF3-BA78-8F7C89C7B74C}"/>
          </ac:spMkLst>
        </pc:spChg>
        <pc:spChg chg="add mod">
          <ac:chgData name="Professeur" userId="gaOOhkpIYDwdggsEMKPVF0Rj2bm8GWqWnyLosyQh0yg=" providerId="None" clId="Web-{7F251C47-21BE-4463-8827-66CA94DC18C8}" dt="2025-06-03T20:00:00.268" v="151" actId="1076"/>
          <ac:spMkLst>
            <pc:docMk/>
            <pc:sldMk cId="0" sldId="258"/>
            <ac:spMk id="13" creationId="{3C8CCEE6-3041-BE23-8DC3-5AD335D8210B}"/>
          </ac:spMkLst>
        </pc:spChg>
        <pc:spChg chg="add mod">
          <ac:chgData name="Professeur" userId="gaOOhkpIYDwdggsEMKPVF0Rj2bm8GWqWnyLosyQh0yg=" providerId="None" clId="Web-{7F251C47-21BE-4463-8827-66CA94DC18C8}" dt="2025-06-03T20:06:17.736" v="224" actId="14100"/>
          <ac:spMkLst>
            <pc:docMk/>
            <pc:sldMk cId="0" sldId="258"/>
            <ac:spMk id="14" creationId="{28C5AEAD-15CF-D00F-CB6B-F8C468716D66}"/>
          </ac:spMkLst>
        </pc:spChg>
        <pc:spChg chg="add del">
          <ac:chgData name="Professeur" userId="gaOOhkpIYDwdggsEMKPVF0Rj2bm8GWqWnyLosyQh0yg=" providerId="None" clId="Web-{7F251C47-21BE-4463-8827-66CA94DC18C8}" dt="2025-06-03T20:00:11.550" v="154"/>
          <ac:spMkLst>
            <pc:docMk/>
            <pc:sldMk cId="0" sldId="258"/>
            <ac:spMk id="15" creationId="{9406E441-3202-3AF7-4234-3B050296AD05}"/>
          </ac:spMkLst>
        </pc:spChg>
        <pc:spChg chg="add mod">
          <ac:chgData name="Professeur" userId="gaOOhkpIYDwdggsEMKPVF0Rj2bm8GWqWnyLosyQh0yg=" providerId="None" clId="Web-{7F251C47-21BE-4463-8827-66CA94DC18C8}" dt="2025-06-03T20:00:44.723" v="159" actId="20577"/>
          <ac:spMkLst>
            <pc:docMk/>
            <pc:sldMk cId="0" sldId="258"/>
            <ac:spMk id="16" creationId="{52B0868D-2AF4-B4DA-1EC0-268F0DB23859}"/>
          </ac:spMkLst>
        </pc:spChg>
        <pc:spChg chg="add mod">
          <ac:chgData name="Professeur" userId="gaOOhkpIYDwdggsEMKPVF0Rj2bm8GWqWnyLosyQh0yg=" providerId="None" clId="Web-{7F251C47-21BE-4463-8827-66CA94DC18C8}" dt="2025-06-03T20:02:19.305" v="183" actId="20577"/>
          <ac:spMkLst>
            <pc:docMk/>
            <pc:sldMk cId="0" sldId="258"/>
            <ac:spMk id="17" creationId="{D2739E37-E160-40A3-1F2F-F5141E66C89F}"/>
          </ac:spMkLst>
        </pc:spChg>
        <pc:spChg chg="add mod">
          <ac:chgData name="Professeur" userId="gaOOhkpIYDwdggsEMKPVF0Rj2bm8GWqWnyLosyQh0yg=" providerId="None" clId="Web-{7F251C47-21BE-4463-8827-66CA94DC18C8}" dt="2025-06-03T20:03:08.806" v="195" actId="20577"/>
          <ac:spMkLst>
            <pc:docMk/>
            <pc:sldMk cId="0" sldId="258"/>
            <ac:spMk id="18" creationId="{4CC40E5A-C0DE-6DA3-4CB1-F80F1D98C55F}"/>
          </ac:spMkLst>
        </pc:spChg>
        <pc:spChg chg="add mod">
          <ac:chgData name="Professeur" userId="gaOOhkpIYDwdggsEMKPVF0Rj2bm8GWqWnyLosyQh0yg=" providerId="None" clId="Web-{7F251C47-21BE-4463-8827-66CA94DC18C8}" dt="2025-06-03T20:04:04.590" v="205" actId="14100"/>
          <ac:spMkLst>
            <pc:docMk/>
            <pc:sldMk cId="0" sldId="258"/>
            <ac:spMk id="19" creationId="{15856306-8CF9-1CED-4579-5A1C97F3DFF7}"/>
          </ac:spMkLst>
        </pc:spChg>
        <pc:spChg chg="add mod">
          <ac:chgData name="Professeur" userId="gaOOhkpIYDwdggsEMKPVF0Rj2bm8GWqWnyLosyQh0yg=" providerId="None" clId="Web-{7F251C47-21BE-4463-8827-66CA94DC18C8}" dt="2025-06-03T20:04:40.732" v="210" actId="1076"/>
          <ac:spMkLst>
            <pc:docMk/>
            <pc:sldMk cId="0" sldId="258"/>
            <ac:spMk id="20" creationId="{698CF622-25D6-1075-2598-7C56309BDCF2}"/>
          </ac:spMkLst>
        </pc:spChg>
        <pc:spChg chg="mod">
          <ac:chgData name="Professeur" userId="gaOOhkpIYDwdggsEMKPVF0Rj2bm8GWqWnyLosyQh0yg=" providerId="None" clId="Web-{7F251C47-21BE-4463-8827-66CA94DC18C8}" dt="2025-06-03T19:54:49.115" v="90" actId="20577"/>
          <ac:spMkLst>
            <pc:docMk/>
            <pc:sldMk cId="0" sldId="258"/>
            <ac:spMk id="43" creationId="{00000000-0000-0000-0000-000000000000}"/>
          </ac:spMkLst>
        </pc:spChg>
        <pc:spChg chg="del">
          <ac:chgData name="Professeur" userId="gaOOhkpIYDwdggsEMKPVF0Rj2bm8GWqWnyLosyQh0yg=" providerId="None" clId="Web-{7F251C47-21BE-4463-8827-66CA94DC18C8}" dt="2025-06-03T19:55:02.506" v="100"/>
          <ac:spMkLst>
            <pc:docMk/>
            <pc:sldMk cId="0" sldId="258"/>
            <ac:spMk id="50" creationId="{00000000-0000-0000-0000-000000000000}"/>
          </ac:spMkLst>
        </pc:spChg>
        <pc:spChg chg="del">
          <ac:chgData name="Professeur" userId="gaOOhkpIYDwdggsEMKPVF0Rj2bm8GWqWnyLosyQh0yg=" providerId="None" clId="Web-{7F251C47-21BE-4463-8827-66CA94DC18C8}" dt="2025-06-03T19:55:01.084" v="99"/>
          <ac:spMkLst>
            <pc:docMk/>
            <pc:sldMk cId="0" sldId="258"/>
            <ac:spMk id="51" creationId="{00000000-0000-0000-0000-000000000000}"/>
          </ac:spMkLst>
        </pc:spChg>
        <pc:spChg chg="del mod">
          <ac:chgData name="Professeur" userId="gaOOhkpIYDwdggsEMKPVF0Rj2bm8GWqWnyLosyQh0yg=" providerId="None" clId="Web-{7F251C47-21BE-4463-8827-66CA94DC18C8}" dt="2025-06-03T19:55:00.147" v="98"/>
          <ac:spMkLst>
            <pc:docMk/>
            <pc:sldMk cId="0" sldId="258"/>
            <ac:spMk id="52" creationId="{00000000-0000-0000-0000-000000000000}"/>
          </ac:spMkLst>
        </pc:spChg>
        <pc:graphicFrameChg chg="del">
          <ac:chgData name="Professeur" userId="gaOOhkpIYDwdggsEMKPVF0Rj2bm8GWqWnyLosyQh0yg=" providerId="None" clId="Web-{7F251C47-21BE-4463-8827-66CA94DC18C8}" dt="2025-06-03T19:54:50.584" v="91"/>
          <ac:graphicFrameMkLst>
            <pc:docMk/>
            <pc:sldMk cId="0" sldId="258"/>
            <ac:graphicFrameMk id="44" creationId="{00000000-0000-0000-0000-000000000000}"/>
          </ac:graphicFrameMkLst>
        </pc:graphicFrameChg>
        <pc:picChg chg="add mod">
          <ac:chgData name="Professeur" userId="gaOOhkpIYDwdggsEMKPVF0Rj2bm8GWqWnyLosyQh0yg=" providerId="None" clId="Web-{7F251C47-21BE-4463-8827-66CA94DC18C8}" dt="2025-06-03T20:06:25.564" v="225" actId="1076"/>
          <ac:picMkLst>
            <pc:docMk/>
            <pc:sldMk cId="0" sldId="258"/>
            <ac:picMk id="2" creationId="{7A52D8E6-04EC-39A7-8259-13C25B1A8D94}"/>
          </ac:picMkLst>
        </pc:picChg>
        <pc:picChg chg="del">
          <ac:chgData name="Professeur" userId="gaOOhkpIYDwdggsEMKPVF0Rj2bm8GWqWnyLosyQh0yg=" providerId="None" clId="Web-{7F251C47-21BE-4463-8827-66CA94DC18C8}" dt="2025-06-03T19:54:53.225" v="92"/>
          <ac:picMkLst>
            <pc:docMk/>
            <pc:sldMk cId="0" sldId="258"/>
            <ac:picMk id="45" creationId="{00000000-0000-0000-0000-000000000000}"/>
          </ac:picMkLst>
        </pc:picChg>
        <pc:picChg chg="del">
          <ac:chgData name="Professeur" userId="gaOOhkpIYDwdggsEMKPVF0Rj2bm8GWqWnyLosyQh0yg=" providerId="None" clId="Web-{7F251C47-21BE-4463-8827-66CA94DC18C8}" dt="2025-06-03T19:54:55.600" v="93"/>
          <ac:picMkLst>
            <pc:docMk/>
            <pc:sldMk cId="0" sldId="258"/>
            <ac:picMk id="46" creationId="{00000000-0000-0000-0000-000000000000}"/>
          </ac:picMkLst>
        </pc:picChg>
        <pc:picChg chg="del">
          <ac:chgData name="Professeur" userId="gaOOhkpIYDwdggsEMKPVF0Rj2bm8GWqWnyLosyQh0yg=" providerId="None" clId="Web-{7F251C47-21BE-4463-8827-66CA94DC18C8}" dt="2025-06-03T19:54:56.350" v="94"/>
          <ac:picMkLst>
            <pc:docMk/>
            <pc:sldMk cId="0" sldId="258"/>
            <ac:picMk id="47" creationId="{00000000-0000-0000-0000-000000000000}"/>
          </ac:picMkLst>
        </pc:picChg>
        <pc:picChg chg="del">
          <ac:chgData name="Professeur" userId="gaOOhkpIYDwdggsEMKPVF0Rj2bm8GWqWnyLosyQh0yg=" providerId="None" clId="Web-{7F251C47-21BE-4463-8827-66CA94DC18C8}" dt="2025-06-03T19:54:57.115" v="95"/>
          <ac:picMkLst>
            <pc:docMk/>
            <pc:sldMk cId="0" sldId="258"/>
            <ac:picMk id="48" creationId="{00000000-0000-0000-0000-000000000000}"/>
          </ac:picMkLst>
        </pc:picChg>
        <pc:picChg chg="del">
          <ac:chgData name="Professeur" userId="gaOOhkpIYDwdggsEMKPVF0Rj2bm8GWqWnyLosyQh0yg=" providerId="None" clId="Web-{7F251C47-21BE-4463-8827-66CA94DC18C8}" dt="2025-06-03T19:54:57.912" v="96"/>
          <ac:picMkLst>
            <pc:docMk/>
            <pc:sldMk cId="0" sldId="258"/>
            <ac:picMk id="49" creationId="{00000000-0000-0000-0000-000000000000}"/>
          </ac:picMkLst>
        </pc:picChg>
      </pc:sldChg>
      <pc:sldChg chg="del">
        <pc:chgData name="Professeur" userId="gaOOhkpIYDwdggsEMKPVF0Rj2bm8GWqWnyLosyQh0yg=" providerId="None" clId="Web-{7F251C47-21BE-4463-8827-66CA94DC18C8}" dt="2025-06-03T20:16:33.916" v="316"/>
        <pc:sldMkLst>
          <pc:docMk/>
          <pc:sldMk cId="0" sldId="259"/>
        </pc:sldMkLst>
      </pc:sldChg>
      <pc:sldChg chg="del">
        <pc:chgData name="Professeur" userId="gaOOhkpIYDwdggsEMKPVF0Rj2bm8GWqWnyLosyQh0yg=" providerId="None" clId="Web-{7F251C47-21BE-4463-8827-66CA94DC18C8}" dt="2025-06-03T20:16:35.791" v="317"/>
        <pc:sldMkLst>
          <pc:docMk/>
          <pc:sldMk cId="0" sldId="260"/>
        </pc:sldMkLst>
      </pc:sldChg>
      <pc:sldChg chg="del">
        <pc:chgData name="Professeur" userId="gaOOhkpIYDwdggsEMKPVF0Rj2bm8GWqWnyLosyQh0yg=" providerId="None" clId="Web-{7F251C47-21BE-4463-8827-66CA94DC18C8}" dt="2025-06-03T20:16:37.025" v="318"/>
        <pc:sldMkLst>
          <pc:docMk/>
          <pc:sldMk cId="0" sldId="261"/>
        </pc:sldMkLst>
      </pc:sldChg>
      <pc:sldChg chg="del">
        <pc:chgData name="Professeur" userId="gaOOhkpIYDwdggsEMKPVF0Rj2bm8GWqWnyLosyQh0yg=" providerId="None" clId="Web-{7F251C47-21BE-4463-8827-66CA94DC18C8}" dt="2025-06-03T20:16:37.838" v="319"/>
        <pc:sldMkLst>
          <pc:docMk/>
          <pc:sldMk cId="0" sldId="262"/>
        </pc:sldMkLst>
      </pc:sldChg>
      <pc:sldChg chg="del">
        <pc:chgData name="Professeur" userId="gaOOhkpIYDwdggsEMKPVF0Rj2bm8GWqWnyLosyQh0yg=" providerId="None" clId="Web-{7F251C47-21BE-4463-8827-66CA94DC18C8}" dt="2025-06-03T20:16:38.651" v="320"/>
        <pc:sldMkLst>
          <pc:docMk/>
          <pc:sldMk cId="0" sldId="263"/>
        </pc:sldMkLst>
      </pc:sldChg>
      <pc:sldChg chg="modSp add del">
        <pc:chgData name="Professeur" userId="gaOOhkpIYDwdggsEMKPVF0Rj2bm8GWqWnyLosyQh0yg=" providerId="None" clId="Web-{7F251C47-21BE-4463-8827-66CA94DC18C8}" dt="2025-06-03T20:17:39.059" v="334" actId="1076"/>
        <pc:sldMkLst>
          <pc:docMk/>
          <pc:sldMk cId="0" sldId="264"/>
        </pc:sldMkLst>
        <pc:spChg chg="mod">
          <ac:chgData name="Professeur" userId="gaOOhkpIYDwdggsEMKPVF0Rj2bm8GWqWnyLosyQh0yg=" providerId="None" clId="Web-{7F251C47-21BE-4463-8827-66CA94DC18C8}" dt="2025-06-03T20:17:39.059" v="334" actId="1076"/>
          <ac:spMkLst>
            <pc:docMk/>
            <pc:sldMk cId="0" sldId="264"/>
            <ac:spMk id="89" creationId="{00000000-0000-0000-0000-000000000000}"/>
          </ac:spMkLst>
        </pc:spChg>
      </pc:sldChg>
      <pc:sldChg chg="delSp modSp delAnim">
        <pc:chgData name="Professeur" userId="gaOOhkpIYDwdggsEMKPVF0Rj2bm8GWqWnyLosyQh0yg=" providerId="None" clId="Web-{7F251C47-21BE-4463-8827-66CA94DC18C8}" dt="2025-06-03T20:16:03.055" v="315" actId="14100"/>
        <pc:sldMkLst>
          <pc:docMk/>
          <pc:sldMk cId="0" sldId="265"/>
        </pc:sldMkLst>
        <pc:spChg chg="mod">
          <ac:chgData name="Professeur" userId="gaOOhkpIYDwdggsEMKPVF0Rj2bm8GWqWnyLosyQh0yg=" providerId="None" clId="Web-{7F251C47-21BE-4463-8827-66CA94DC18C8}" dt="2025-06-03T20:15:48.945" v="313" actId="1076"/>
          <ac:spMkLst>
            <pc:docMk/>
            <pc:sldMk cId="0" sldId="265"/>
            <ac:spMk id="91" creationId="{00000000-0000-0000-0000-000000000000}"/>
          </ac:spMkLst>
        </pc:spChg>
        <pc:spChg chg="mod">
          <ac:chgData name="Professeur" userId="gaOOhkpIYDwdggsEMKPVF0Rj2bm8GWqWnyLosyQh0yg=" providerId="None" clId="Web-{7F251C47-21BE-4463-8827-66CA94DC18C8}" dt="2025-06-03T20:15:44.211" v="312" actId="1076"/>
          <ac:spMkLst>
            <pc:docMk/>
            <pc:sldMk cId="0" sldId="265"/>
            <ac:spMk id="92" creationId="{00000000-0000-0000-0000-000000000000}"/>
          </ac:spMkLst>
        </pc:spChg>
        <pc:spChg chg="mod">
          <ac:chgData name="Professeur" userId="gaOOhkpIYDwdggsEMKPVF0Rj2bm8GWqWnyLosyQh0yg=" providerId="None" clId="Web-{7F251C47-21BE-4463-8827-66CA94DC18C8}" dt="2025-06-03T20:15:30.476" v="309" actId="1076"/>
          <ac:spMkLst>
            <pc:docMk/>
            <pc:sldMk cId="0" sldId="265"/>
            <ac:spMk id="93" creationId="{00000000-0000-0000-0000-000000000000}"/>
          </ac:spMkLst>
        </pc:spChg>
        <pc:spChg chg="mod">
          <ac:chgData name="Professeur" userId="gaOOhkpIYDwdggsEMKPVF0Rj2bm8GWqWnyLosyQh0yg=" providerId="None" clId="Web-{7F251C47-21BE-4463-8827-66CA94DC18C8}" dt="2025-06-03T20:14:55.662" v="301" actId="1076"/>
          <ac:spMkLst>
            <pc:docMk/>
            <pc:sldMk cId="0" sldId="265"/>
            <ac:spMk id="94" creationId="{00000000-0000-0000-0000-000000000000}"/>
          </ac:spMkLst>
        </pc:spChg>
        <pc:spChg chg="del mod">
          <ac:chgData name="Professeur" userId="gaOOhkpIYDwdggsEMKPVF0Rj2bm8GWqWnyLosyQh0yg=" providerId="None" clId="Web-{7F251C47-21BE-4463-8827-66CA94DC18C8}" dt="2025-06-03T20:13:41.440" v="289"/>
          <ac:spMkLst>
            <pc:docMk/>
            <pc:sldMk cId="0" sldId="265"/>
            <ac:spMk id="95" creationId="{00000000-0000-0000-0000-000000000000}"/>
          </ac:spMkLst>
        </pc:spChg>
        <pc:spChg chg="del">
          <ac:chgData name="Professeur" userId="gaOOhkpIYDwdggsEMKPVF0Rj2bm8GWqWnyLosyQh0yg=" providerId="None" clId="Web-{7F251C47-21BE-4463-8827-66CA94DC18C8}" dt="2025-06-03T20:13:44.862" v="290"/>
          <ac:spMkLst>
            <pc:docMk/>
            <pc:sldMk cId="0" sldId="265"/>
            <ac:spMk id="96" creationId="{00000000-0000-0000-0000-000000000000}"/>
          </ac:spMkLst>
        </pc:spChg>
        <pc:spChg chg="mod">
          <ac:chgData name="Professeur" userId="gaOOhkpIYDwdggsEMKPVF0Rj2bm8GWqWnyLosyQh0yg=" providerId="None" clId="Web-{7F251C47-21BE-4463-8827-66CA94DC18C8}" dt="2025-06-03T20:15:23.648" v="308" actId="20577"/>
          <ac:spMkLst>
            <pc:docMk/>
            <pc:sldMk cId="0" sldId="265"/>
            <ac:spMk id="97" creationId="{00000000-0000-0000-0000-000000000000}"/>
          </ac:spMkLst>
        </pc:spChg>
        <pc:spChg chg="mod">
          <ac:chgData name="Professeur" userId="gaOOhkpIYDwdggsEMKPVF0Rj2bm8GWqWnyLosyQh0yg=" providerId="None" clId="Web-{7F251C47-21BE-4463-8827-66CA94DC18C8}" dt="2025-06-03T20:15:35.632" v="310" actId="1076"/>
          <ac:spMkLst>
            <pc:docMk/>
            <pc:sldMk cId="0" sldId="265"/>
            <ac:spMk id="98" creationId="{00000000-0000-0000-0000-000000000000}"/>
          </ac:spMkLst>
        </pc:spChg>
        <pc:spChg chg="mod">
          <ac:chgData name="Professeur" userId="gaOOhkpIYDwdggsEMKPVF0Rj2bm8GWqWnyLosyQh0yg=" providerId="None" clId="Web-{7F251C47-21BE-4463-8827-66CA94DC18C8}" dt="2025-06-03T20:15:40.851" v="311" actId="1076"/>
          <ac:spMkLst>
            <pc:docMk/>
            <pc:sldMk cId="0" sldId="265"/>
            <ac:spMk id="99" creationId="{00000000-0000-0000-0000-000000000000}"/>
          </ac:spMkLst>
        </pc:spChg>
        <pc:spChg chg="mod">
          <ac:chgData name="Professeur" userId="gaOOhkpIYDwdggsEMKPVF0Rj2bm8GWqWnyLosyQh0yg=" providerId="None" clId="Web-{7F251C47-21BE-4463-8827-66CA94DC18C8}" dt="2025-06-03T20:16:03.055" v="315" actId="14100"/>
          <ac:spMkLst>
            <pc:docMk/>
            <pc:sldMk cId="0" sldId="265"/>
            <ac:spMk id="100" creationId="{00000000-0000-0000-0000-000000000000}"/>
          </ac:spMkLst>
        </pc:spChg>
      </pc:sldChg>
      <pc:sldChg chg="addSp delSp modSp delAnim">
        <pc:chgData name="Professeur" userId="gaOOhkpIYDwdggsEMKPVF0Rj2bm8GWqWnyLosyQh0yg=" providerId="None" clId="Web-{7F251C47-21BE-4463-8827-66CA94DC18C8}" dt="2025-06-03T20:23:51.839" v="384"/>
        <pc:sldMkLst>
          <pc:docMk/>
          <pc:sldMk cId="0" sldId="266"/>
        </pc:sldMkLst>
        <pc:spChg chg="add mod">
          <ac:chgData name="Professeur" userId="gaOOhkpIYDwdggsEMKPVF0Rj2bm8GWqWnyLosyQh0yg=" providerId="None" clId="Web-{7F251C47-21BE-4463-8827-66CA94DC18C8}" dt="2025-06-03T20:19:56.299" v="349" actId="20577"/>
          <ac:spMkLst>
            <pc:docMk/>
            <pc:sldMk cId="0" sldId="266"/>
            <ac:spMk id="2" creationId="{F368E0A2-42B6-26B3-BFF9-CCA164FA8E0B}"/>
          </ac:spMkLst>
        </pc:spChg>
        <pc:spChg chg="add del mod">
          <ac:chgData name="Professeur" userId="gaOOhkpIYDwdggsEMKPVF0Rj2bm8GWqWnyLosyQh0yg=" providerId="None" clId="Web-{7F251C47-21BE-4463-8827-66CA94DC18C8}" dt="2025-06-03T20:20:14.987" v="355"/>
          <ac:spMkLst>
            <pc:docMk/>
            <pc:sldMk cId="0" sldId="266"/>
            <ac:spMk id="3" creationId="{EE5D8FA6-6798-92BE-5652-F0DDDD65426F}"/>
          </ac:spMkLst>
        </pc:spChg>
        <pc:spChg chg="add">
          <ac:chgData name="Professeur" userId="gaOOhkpIYDwdggsEMKPVF0Rj2bm8GWqWnyLosyQh0yg=" providerId="None" clId="Web-{7F251C47-21BE-4463-8827-66CA94DC18C8}" dt="2025-06-03T20:23:51.839" v="384"/>
          <ac:spMkLst>
            <pc:docMk/>
            <pc:sldMk cId="0" sldId="266"/>
            <ac:spMk id="9" creationId="{7F284DBA-AA78-FF14-E67C-01C6E8B91A0C}"/>
          </ac:spMkLst>
        </pc:spChg>
        <pc:spChg chg="del">
          <ac:chgData name="Professeur" userId="gaOOhkpIYDwdggsEMKPVF0Rj2bm8GWqWnyLosyQh0yg=" providerId="None" clId="Web-{7F251C47-21BE-4463-8827-66CA94DC18C8}" dt="2025-06-03T20:18:42.733" v="335"/>
          <ac:spMkLst>
            <pc:docMk/>
            <pc:sldMk cId="0" sldId="266"/>
            <ac:spMk id="102" creationId="{00000000-0000-0000-0000-000000000000}"/>
          </ac:spMkLst>
        </pc:spChg>
        <pc:spChg chg="del">
          <ac:chgData name="Professeur" userId="gaOOhkpIYDwdggsEMKPVF0Rj2bm8GWqWnyLosyQh0yg=" providerId="None" clId="Web-{7F251C47-21BE-4463-8827-66CA94DC18C8}" dt="2025-06-03T20:20:09.143" v="351"/>
          <ac:spMkLst>
            <pc:docMk/>
            <pc:sldMk cId="0" sldId="266"/>
            <ac:spMk id="103" creationId="{00000000-0000-0000-0000-000000000000}"/>
          </ac:spMkLst>
        </pc:spChg>
        <pc:spChg chg="del">
          <ac:chgData name="Professeur" userId="gaOOhkpIYDwdggsEMKPVF0Rj2bm8GWqWnyLosyQh0yg=" providerId="None" clId="Web-{7F251C47-21BE-4463-8827-66CA94DC18C8}" dt="2025-06-03T20:20:05.362" v="350"/>
          <ac:spMkLst>
            <pc:docMk/>
            <pc:sldMk cId="0" sldId="266"/>
            <ac:spMk id="104" creationId="{00000000-0000-0000-0000-000000000000}"/>
          </ac:spMkLst>
        </pc:spChg>
        <pc:picChg chg="add mod">
          <ac:chgData name="Professeur" userId="gaOOhkpIYDwdggsEMKPVF0Rj2bm8GWqWnyLosyQh0yg=" providerId="None" clId="Web-{7F251C47-21BE-4463-8827-66CA94DC18C8}" dt="2025-06-03T20:20:29.581" v="358" actId="1076"/>
          <ac:picMkLst>
            <pc:docMk/>
            <pc:sldMk cId="0" sldId="266"/>
            <ac:picMk id="4" creationId="{6C6EAA94-A12E-A557-D069-719A6A90BB04}"/>
          </ac:picMkLst>
        </pc:picChg>
        <pc:picChg chg="add mod">
          <ac:chgData name="Professeur" userId="gaOOhkpIYDwdggsEMKPVF0Rj2bm8GWqWnyLosyQh0yg=" providerId="None" clId="Web-{7F251C47-21BE-4463-8827-66CA94DC18C8}" dt="2025-06-03T20:20:58.411" v="363" actId="14100"/>
          <ac:picMkLst>
            <pc:docMk/>
            <pc:sldMk cId="0" sldId="266"/>
            <ac:picMk id="5" creationId="{7C36362F-8F7B-2C30-8DFE-17311A5DBDC2}"/>
          </ac:picMkLst>
        </pc:picChg>
        <pc:picChg chg="add mod">
          <ac:chgData name="Professeur" userId="gaOOhkpIYDwdggsEMKPVF0Rj2bm8GWqWnyLosyQh0yg=" providerId="None" clId="Web-{7F251C47-21BE-4463-8827-66CA94DC18C8}" dt="2025-06-03T20:21:38.318" v="372" actId="14100"/>
          <ac:picMkLst>
            <pc:docMk/>
            <pc:sldMk cId="0" sldId="266"/>
            <ac:picMk id="6" creationId="{D13045A5-6D69-1FB2-28B8-561A532A535B}"/>
          </ac:picMkLst>
        </pc:picChg>
        <pc:picChg chg="add mod">
          <ac:chgData name="Professeur" userId="gaOOhkpIYDwdggsEMKPVF0Rj2bm8GWqWnyLosyQh0yg=" providerId="None" clId="Web-{7F251C47-21BE-4463-8827-66CA94DC18C8}" dt="2025-06-03T20:22:01.851" v="377" actId="1076"/>
          <ac:picMkLst>
            <pc:docMk/>
            <pc:sldMk cId="0" sldId="266"/>
            <ac:picMk id="7" creationId="{5B66FDA3-06A3-8357-E184-1668F071B1EB}"/>
          </ac:picMkLst>
        </pc:picChg>
        <pc:picChg chg="add mod">
          <ac:chgData name="Professeur" userId="gaOOhkpIYDwdggsEMKPVF0Rj2bm8GWqWnyLosyQh0yg=" providerId="None" clId="Web-{7F251C47-21BE-4463-8827-66CA94DC18C8}" dt="2025-06-03T20:23:37.917" v="383" actId="14100"/>
          <ac:picMkLst>
            <pc:docMk/>
            <pc:sldMk cId="0" sldId="266"/>
            <ac:picMk id="8" creationId="{B62FD17A-60AF-F81E-8329-3A54A464C919}"/>
          </ac:picMkLst>
        </pc:picChg>
      </pc:sldChg>
    </pc:docChg>
  </pc:docChgLst>
  <pc:docChgLst>
    <pc:chgData name="Professeur" userId="gaOOhkpIYDwdggsEMKPVF0Rj2bm8GWqWnyLosyQh0yg=" providerId="None" clId="Web-{E9795481-6086-48F2-ABFB-18AA2A1F6928}"/>
    <pc:docChg chg="modSld">
      <pc:chgData name="Professeur" userId="gaOOhkpIYDwdggsEMKPVF0Rj2bm8GWqWnyLosyQh0yg=" providerId="None" clId="Web-{E9795481-6086-48F2-ABFB-18AA2A1F6928}" dt="2025-06-05T16:17:08.280" v="126" actId="20577"/>
      <pc:docMkLst>
        <pc:docMk/>
      </pc:docMkLst>
      <pc:sldChg chg="modSp">
        <pc:chgData name="Professeur" userId="gaOOhkpIYDwdggsEMKPVF0Rj2bm8GWqWnyLosyQh0yg=" providerId="None" clId="Web-{E9795481-6086-48F2-ABFB-18AA2A1F6928}" dt="2025-06-05T16:17:08.280" v="126" actId="20577"/>
        <pc:sldMkLst>
          <pc:docMk/>
          <pc:sldMk cId="0" sldId="258"/>
        </pc:sldMkLst>
        <pc:spChg chg="mod">
          <ac:chgData name="Professeur" userId="gaOOhkpIYDwdggsEMKPVF0Rj2bm8GWqWnyLosyQh0yg=" providerId="None" clId="Web-{E9795481-6086-48F2-ABFB-18AA2A1F6928}" dt="2025-06-05T16:16:56.467" v="123" actId="20577"/>
          <ac:spMkLst>
            <pc:docMk/>
            <pc:sldMk cId="0" sldId="258"/>
            <ac:spMk id="3" creationId="{BB411E7B-C6C7-D9B5-4CB9-C295847A438A}"/>
          </ac:spMkLst>
        </pc:spChg>
        <pc:spChg chg="mod">
          <ac:chgData name="Professeur" userId="gaOOhkpIYDwdggsEMKPVF0Rj2bm8GWqWnyLosyQh0yg=" providerId="None" clId="Web-{E9795481-6086-48F2-ABFB-18AA2A1F6928}" dt="2025-06-05T16:17:08.280" v="126" actId="20577"/>
          <ac:spMkLst>
            <pc:docMk/>
            <pc:sldMk cId="0" sldId="258"/>
            <ac:spMk id="43" creationId="{00000000-0000-0000-0000-000000000000}"/>
          </ac:spMkLst>
        </pc:spChg>
      </pc:sldChg>
      <pc:sldChg chg="addSp modSp addAnim modAnim">
        <pc:chgData name="Professeur" userId="gaOOhkpIYDwdggsEMKPVF0Rj2bm8GWqWnyLosyQh0yg=" providerId="None" clId="Web-{E9795481-6086-48F2-ABFB-18AA2A1F6928}" dt="2025-06-05T16:13:50.597" v="121"/>
        <pc:sldMkLst>
          <pc:docMk/>
          <pc:sldMk cId="0" sldId="267"/>
        </pc:sldMkLst>
        <pc:spChg chg="add mod">
          <ac:chgData name="Professeur" userId="gaOOhkpIYDwdggsEMKPVF0Rj2bm8GWqWnyLosyQh0yg=" providerId="None" clId="Web-{E9795481-6086-48F2-ABFB-18AA2A1F6928}" dt="2025-06-05T16:11:54.668" v="100" actId="20577"/>
          <ac:spMkLst>
            <pc:docMk/>
            <pc:sldMk cId="0" sldId="267"/>
            <ac:spMk id="3" creationId="{38805165-E212-A9FC-70B9-B3225CBB74A0}"/>
          </ac:spMkLst>
        </pc:spChg>
        <pc:spChg chg="add mod">
          <ac:chgData name="Professeur" userId="gaOOhkpIYDwdggsEMKPVF0Rj2bm8GWqWnyLosyQh0yg=" providerId="None" clId="Web-{E9795481-6086-48F2-ABFB-18AA2A1F6928}" dt="2025-06-05T16:11:50.356" v="98" actId="20577"/>
          <ac:spMkLst>
            <pc:docMk/>
            <pc:sldMk cId="0" sldId="267"/>
            <ac:spMk id="4" creationId="{E09F167C-6264-F06E-F001-BE9E4AA3A3D2}"/>
          </ac:spMkLst>
        </pc:spChg>
        <pc:spChg chg="add mod">
          <ac:chgData name="Professeur" userId="gaOOhkpIYDwdggsEMKPVF0Rj2bm8GWqWnyLosyQh0yg=" providerId="None" clId="Web-{E9795481-6086-48F2-ABFB-18AA2A1F6928}" dt="2025-06-05T16:11:44.527" v="94" actId="20577"/>
          <ac:spMkLst>
            <pc:docMk/>
            <pc:sldMk cId="0" sldId="267"/>
            <ac:spMk id="5" creationId="{6F8A9D9B-04B9-FDFD-35D8-B7220182B778}"/>
          </ac:spMkLst>
        </pc:spChg>
        <pc:spChg chg="add mod">
          <ac:chgData name="Professeur" userId="gaOOhkpIYDwdggsEMKPVF0Rj2bm8GWqWnyLosyQh0yg=" providerId="None" clId="Web-{E9795481-6086-48F2-ABFB-18AA2A1F6928}" dt="2025-06-05T16:11:42.230" v="93" actId="20577"/>
          <ac:spMkLst>
            <pc:docMk/>
            <pc:sldMk cId="0" sldId="267"/>
            <ac:spMk id="6" creationId="{57B016CD-F74B-1E74-8BCE-ECF6D8C4CEDE}"/>
          </ac:spMkLst>
        </pc:spChg>
        <pc:spChg chg="add mod">
          <ac:chgData name="Professeur" userId="gaOOhkpIYDwdggsEMKPVF0Rj2bm8GWqWnyLosyQh0yg=" providerId="None" clId="Web-{E9795481-6086-48F2-ABFB-18AA2A1F6928}" dt="2025-06-05T16:11:56.825" v="101" actId="20577"/>
          <ac:spMkLst>
            <pc:docMk/>
            <pc:sldMk cId="0" sldId="267"/>
            <ac:spMk id="7" creationId="{3F3E8F07-481D-2B8F-12E2-5F7689A55A84}"/>
          </ac:spMkLst>
        </pc:spChg>
        <pc:spChg chg="add mod">
          <ac:chgData name="Professeur" userId="gaOOhkpIYDwdggsEMKPVF0Rj2bm8GWqWnyLosyQh0yg=" providerId="None" clId="Web-{E9795481-6086-48F2-ABFB-18AA2A1F6928}" dt="2025-06-05T16:11:51.746" v="99" actId="20577"/>
          <ac:spMkLst>
            <pc:docMk/>
            <pc:sldMk cId="0" sldId="267"/>
            <ac:spMk id="8" creationId="{245B52A4-310D-6FBF-010E-3955D78DDAC3}"/>
          </ac:spMkLst>
        </pc:spChg>
        <pc:spChg chg="add mod">
          <ac:chgData name="Professeur" userId="gaOOhkpIYDwdggsEMKPVF0Rj2bm8GWqWnyLosyQh0yg=" providerId="None" clId="Web-{E9795481-6086-48F2-ABFB-18AA2A1F6928}" dt="2025-06-05T16:11:47.418" v="96" actId="20577"/>
          <ac:spMkLst>
            <pc:docMk/>
            <pc:sldMk cId="0" sldId="267"/>
            <ac:spMk id="9" creationId="{B22776B9-36A9-AD16-4B58-EDE48CA79CF2}"/>
          </ac:spMkLst>
        </pc:spChg>
        <pc:spChg chg="add mod">
          <ac:chgData name="Professeur" userId="gaOOhkpIYDwdggsEMKPVF0Rj2bm8GWqWnyLosyQh0yg=" providerId="None" clId="Web-{E9795481-6086-48F2-ABFB-18AA2A1F6928}" dt="2025-06-05T16:11:38.902" v="91" actId="20577"/>
          <ac:spMkLst>
            <pc:docMk/>
            <pc:sldMk cId="0" sldId="267"/>
            <ac:spMk id="10" creationId="{3F3DEF25-977C-DE1D-9933-7E043A46ABF1}"/>
          </ac:spMkLst>
        </pc:spChg>
        <pc:spChg chg="add mod">
          <ac:chgData name="Professeur" userId="gaOOhkpIYDwdggsEMKPVF0Rj2bm8GWqWnyLosyQh0yg=" providerId="None" clId="Web-{E9795481-6086-48F2-ABFB-18AA2A1F6928}" dt="2025-06-05T16:08:00.124" v="28" actId="20577"/>
          <ac:spMkLst>
            <pc:docMk/>
            <pc:sldMk cId="0" sldId="267"/>
            <ac:spMk id="11" creationId="{E1324CA6-B5D5-B973-6A5B-DD03942D72C1}"/>
          </ac:spMkLst>
        </pc:spChg>
        <pc:spChg chg="add mod">
          <ac:chgData name="Professeur" userId="gaOOhkpIYDwdggsEMKPVF0Rj2bm8GWqWnyLosyQh0yg=" providerId="None" clId="Web-{E9795481-6086-48F2-ABFB-18AA2A1F6928}" dt="2025-06-05T16:07:21.434" v="19" actId="20577"/>
          <ac:spMkLst>
            <pc:docMk/>
            <pc:sldMk cId="0" sldId="267"/>
            <ac:spMk id="12" creationId="{95A92E1B-420E-A4B4-7822-3997F1FA5759}"/>
          </ac:spMkLst>
        </pc:spChg>
        <pc:graphicFrameChg chg="mod modGraphic">
          <ac:chgData name="Professeur" userId="gaOOhkpIYDwdggsEMKPVF0Rj2bm8GWqWnyLosyQh0yg=" providerId="None" clId="Web-{E9795481-6086-48F2-ABFB-18AA2A1F6928}" dt="2025-06-05T16:11:20.745" v="86"/>
          <ac:graphicFrameMkLst>
            <pc:docMk/>
            <pc:sldMk cId="0" sldId="267"/>
            <ac:graphicFrameMk id="2" creationId="{DE401346-0426-ED8F-105A-76A9F5D425C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Texte du titre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5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Texte du titre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Texte du titre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>
              <a:defRPr sz="6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3E231A"/>
                </a:solidFill>
              </a:rPr>
              <a:t>Texte du titre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3E231A"/>
                </a:solidFill>
              </a:rPr>
              <a:t>Texte niveau 5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Texte du titre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Texte du titre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5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Texte du titre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3E231A"/>
                </a:solidFill>
              </a:rPr>
              <a:t>Texte niveau 5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5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3E231A"/>
                </a:solidFill>
              </a:rPr>
              <a:t>Texte du titre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3E231A"/>
                </a:solidFill>
              </a:rPr>
              <a:t>Texte niveau 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 sz="72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titleStyle>
    <p:bodyStyle>
      <a:lvl1pPr marL="4699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1pPr>
      <a:lvl2pPr marL="9398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2pPr>
      <a:lvl3pPr marL="14097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3pPr>
      <a:lvl4pPr marL="18796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4pPr>
      <a:lvl5pPr marL="23495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5pPr>
      <a:lvl6pPr marL="28194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6pPr>
      <a:lvl7pPr marL="32893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7pPr>
      <a:lvl8pPr marL="37592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8pPr>
      <a:lvl9pPr marL="4229100" indent="-469900" defTabSz="584200">
        <a:spcBef>
          <a:spcPts val="3000"/>
        </a:spcBef>
        <a:buSzPct val="25000"/>
        <a:buBlip>
          <a:blip r:embed="rId15"/>
        </a:buBlip>
        <a:defRPr sz="3800">
          <a:solidFill>
            <a:srgbClr val="3E231A"/>
          </a:solidFill>
          <a:latin typeface="+mn-lt"/>
          <a:ea typeface="+mn-ea"/>
          <a:cs typeface="+mn-cs"/>
          <a:sym typeface="Papyrus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1270000" y="1407379"/>
            <a:ext cx="10464800" cy="1989975"/>
          </a:xfrm>
          <a:prstGeom prst="rect">
            <a:avLst/>
          </a:prstGeom>
        </p:spPr>
        <p:txBody>
          <a:bodyPr>
            <a:normAutofit/>
          </a:bodyPr>
          <a:lstStyle>
            <a:lvl1pPr defTabSz="566674">
              <a:defRPr sz="9700">
                <a:solidFill>
                  <a:srgbClr val="6B1100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fr-FR" sz="5400" dirty="0">
                <a:latin typeface="Papyrus"/>
                <a:ea typeface="+mn-lt"/>
                <a:cs typeface="+mn-lt"/>
              </a:rPr>
              <a:t>Κα</a:t>
            </a:r>
            <a:r>
              <a:rPr lang="fr-FR" sz="5400" dirty="0" err="1">
                <a:latin typeface="Papyrus"/>
                <a:ea typeface="+mn-lt"/>
                <a:cs typeface="+mn-lt"/>
              </a:rPr>
              <a:t>λημερ</a:t>
            </a:r>
            <a:r>
              <a:rPr lang="fr-FR" sz="5400" dirty="0">
                <a:latin typeface="Papyrus"/>
                <a:ea typeface="+mn-lt"/>
                <a:cs typeface="+mn-lt"/>
              </a:rPr>
              <a:t>α</a:t>
            </a:r>
            <a:br>
              <a:rPr lang="fr-FR" sz="9600" dirty="0">
                <a:ea typeface="+mn-lt"/>
                <a:cs typeface="+mn-lt"/>
              </a:rPr>
            </a:br>
            <a:r>
              <a:rPr lang="fr-FR" sz="5400" dirty="0">
                <a:ea typeface="+mn-lt"/>
                <a:cs typeface="+mn-lt"/>
              </a:rPr>
              <a:t>aux futurs hellénistes</a:t>
            </a:r>
            <a:endParaRPr lang="fr-FR" sz="5400" dirty="0"/>
          </a:p>
        </p:txBody>
      </p:sp>
      <p:pic>
        <p:nvPicPr>
          <p:cNvPr id="2" name="Image 1" descr="Une image contenant texte, carte, capture d’écran, atlas&#10;&#10;Le contenu généré par l’IA peut être incorrect.">
            <a:extLst>
              <a:ext uri="{FF2B5EF4-FFF2-40B4-BE49-F238E27FC236}">
                <a16:creationId xmlns:a16="http://schemas.microsoft.com/office/drawing/2014/main" id="{8E165DE5-16E9-E4F3-D1C3-3422EC824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642" y="3790612"/>
            <a:ext cx="6029325" cy="4486275"/>
          </a:xfrm>
          <a:prstGeom prst="rect">
            <a:avLst/>
          </a:prstGeom>
        </p:spPr>
      </p:pic>
      <p:pic>
        <p:nvPicPr>
          <p:cNvPr id="3" name="Image 2" descr="Une image contenant croquis, dessin, oiseau, illustration&#10;&#10;Le contenu généré par l’IA peut être incorrect.">
            <a:extLst>
              <a:ext uri="{FF2B5EF4-FFF2-40B4-BE49-F238E27FC236}">
                <a16:creationId xmlns:a16="http://schemas.microsoft.com/office/drawing/2014/main" id="{B8C641BD-DC95-E668-8DB2-9A1F8071B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497" y="661443"/>
            <a:ext cx="2421890" cy="199263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1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270000" y="1049519"/>
            <a:ext cx="10464800" cy="154074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6B8A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fr-FR" sz="5400" dirty="0">
                <a:solidFill>
                  <a:schemeClr val="bg1">
                    <a:lumMod val="76000"/>
                    <a:lumOff val="24000"/>
                  </a:schemeClr>
                </a:solidFill>
              </a:rPr>
              <a:t>Etudier le Grec en 3e, pour qui</a:t>
            </a:r>
            <a:r>
              <a:rPr lang="fr-FR" sz="1800" dirty="0">
                <a:solidFill>
                  <a:schemeClr val="bg1">
                    <a:lumMod val="76000"/>
                    <a:lumOff val="24000"/>
                  </a:schemeClr>
                </a:solidFill>
              </a:rPr>
              <a:t> </a:t>
            </a:r>
            <a:r>
              <a:rPr sz="7200" dirty="0">
                <a:solidFill>
                  <a:srgbClr val="536B8A"/>
                </a:solidFill>
              </a:rPr>
              <a:t>?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397000" y="2737490"/>
            <a:ext cx="10464800" cy="5983247"/>
          </a:xfrm>
          <a:prstGeom prst="rect">
            <a:avLst/>
          </a:prstGeom>
          <a:gradFill>
            <a:gsLst>
              <a:gs pos="0">
                <a:srgbClr val="7D868B"/>
              </a:gs>
              <a:gs pos="100000">
                <a:srgbClr val="58676C"/>
              </a:gs>
            </a:gsLst>
            <a:lin ang="5400000"/>
          </a:gradFill>
        </p:spPr>
        <p:txBody>
          <a:bodyPr>
            <a:normAutofit fontScale="92500" lnSpcReduction="10000"/>
          </a:bodyPr>
          <a:lstStyle/>
          <a:p>
            <a:pPr marL="413385" indent="-413385" algn="l" defTabSz="543305">
              <a:buSzPct val="25000"/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endParaRPr lang="fr-FR" sz="3300" dirty="0"/>
          </a:p>
          <a:p>
            <a:pPr algn="l" defTabSz="543305">
              <a:buSzPct val="25000"/>
              <a:defRPr sz="1800">
                <a:solidFill>
                  <a:srgbClr val="000000"/>
                </a:solidFill>
              </a:defRPr>
            </a:pPr>
            <a:r>
              <a:rPr sz="3300" dirty="0"/>
              <a:t>. </a:t>
            </a:r>
            <a:r>
              <a:rPr lang="fr-FR" sz="3300" dirty="0">
                <a:ea typeface="+mn-lt"/>
                <a:cs typeface="+mn-lt"/>
              </a:rPr>
              <a:t>Les élèves curieux, intéressés par l'histoire, l'art, qui souhaitent consolider leurs bases grammaticales et sont </a:t>
            </a:r>
            <a:r>
              <a:rPr lang="fr-FR" sz="3300">
                <a:ea typeface="+mn-lt"/>
                <a:cs typeface="+mn-lt"/>
              </a:rPr>
              <a:t>prêts à s'investir dans la découverte des origines de leur langue sont les </a:t>
            </a:r>
            <a:r>
              <a:rPr lang="fr-FR" sz="3300" dirty="0">
                <a:ea typeface="+mn-lt"/>
                <a:cs typeface="+mn-lt"/>
              </a:rPr>
              <a:t>bienvenus.</a:t>
            </a:r>
            <a:endParaRPr lang="fr-FR"/>
          </a:p>
          <a:p>
            <a:pPr algn="l" defTabSz="543305">
              <a:defRPr sz="1800">
                <a:solidFill>
                  <a:srgbClr val="000000"/>
                </a:solidFill>
              </a:defRPr>
            </a:pPr>
            <a:r>
              <a:rPr lang="fr-FR" sz="3300" dirty="0"/>
              <a:t>. </a:t>
            </a:r>
            <a:r>
              <a:rPr lang="fr-FR" sz="3300" dirty="0">
                <a:ea typeface="+mn-lt"/>
                <a:cs typeface="+mn-lt"/>
              </a:rPr>
              <a:t>L’option grec ancien en  3ème représente1heure par semaine.</a:t>
            </a:r>
            <a:endParaRPr/>
          </a:p>
          <a:p>
            <a:pPr algn="l" defTabSz="543305">
              <a:defRPr sz="1800">
                <a:solidFill>
                  <a:srgbClr val="000000"/>
                </a:solidFill>
              </a:defRPr>
            </a:pPr>
            <a:r>
              <a:rPr lang="fr-FR" sz="3300" dirty="0">
                <a:solidFill>
                  <a:srgbClr val="000000"/>
                </a:solidFill>
              </a:rPr>
              <a:t>. </a:t>
            </a:r>
            <a:r>
              <a:rPr lang="fr-FR" sz="3300" dirty="0">
                <a:solidFill>
                  <a:srgbClr val="000000"/>
                </a:solidFill>
                <a:ea typeface="+mn-lt"/>
                <a:cs typeface="+mn-lt"/>
              </a:rPr>
              <a:t>L’option grec (Langues et Cultures de l’Antiquité) est compatible avec toutes les autres options (notamment les LCE et le Latin)</a:t>
            </a:r>
            <a:endParaRPr lang="fr-FR" dirty="0"/>
          </a:p>
          <a:p>
            <a:pPr lvl="0" algn="l" defTabSz="543305">
              <a:defRPr sz="1800">
                <a:solidFill>
                  <a:srgbClr val="000000"/>
                </a:solidFill>
              </a:defRPr>
            </a:pPr>
            <a:endParaRPr sz="3348">
              <a:solidFill>
                <a:srgbClr val="3E231A"/>
              </a:solidFill>
            </a:endParaRPr>
          </a:p>
          <a:p>
            <a:pPr lvl="0" algn="l" defTabSz="543305">
              <a:defRPr sz="1800">
                <a:solidFill>
                  <a:srgbClr val="000000"/>
                </a:solidFill>
              </a:defRPr>
            </a:pPr>
            <a:r>
              <a:rPr sz="3300" dirty="0">
                <a:solidFill>
                  <a:srgbClr val="3E231A"/>
                </a:solidFill>
              </a:rPr>
              <a:t>                                   </a:t>
            </a:r>
          </a:p>
          <a:p>
            <a:pPr lvl="0" algn="l" defTabSz="543305">
              <a:defRPr sz="1800">
                <a:solidFill>
                  <a:srgbClr val="000000"/>
                </a:solidFill>
              </a:defRPr>
            </a:pPr>
            <a:endParaRPr sz="3348">
              <a:solidFill>
                <a:srgbClr val="3E231A"/>
              </a:solidFill>
            </a:endParaRPr>
          </a:p>
          <a:p>
            <a:pPr lvl="0" algn="l" defTabSz="543305">
              <a:defRPr sz="1800">
                <a:solidFill>
                  <a:srgbClr val="000000"/>
                </a:solidFill>
              </a:defRPr>
            </a:pPr>
            <a:r>
              <a:rPr sz="3300" dirty="0">
                <a:solidFill>
                  <a:srgbClr val="3E231A"/>
                </a:solidFill>
              </a:rPr>
              <a:t>                               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1" animBg="1" advAuto="0"/>
      <p:bldP spid="36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1270000" y="634999"/>
            <a:ext cx="10464800" cy="1202129"/>
          </a:xfrm>
          <a:prstGeom prst="rect">
            <a:avLst/>
          </a:prstGeom>
        </p:spPr>
        <p:txBody>
          <a:bodyPr/>
          <a:lstStyle>
            <a:lvl1pPr algn="l" defTabSz="461518">
              <a:defRPr sz="5688"/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z="5650" dirty="0" err="1">
                <a:ea typeface="+mn-lt"/>
                <a:cs typeface="+mn-lt"/>
              </a:rPr>
              <a:t>Pourquoi</a:t>
            </a:r>
            <a:r>
              <a:rPr lang="en-US" sz="5650" dirty="0">
                <a:ea typeface="+mn-lt"/>
                <a:cs typeface="+mn-lt"/>
              </a:rPr>
              <a:t> </a:t>
            </a:r>
            <a:r>
              <a:rPr lang="en-US" sz="5650" dirty="0" err="1">
                <a:ea typeface="+mn-lt"/>
                <a:cs typeface="+mn-lt"/>
              </a:rPr>
              <a:t>étudier</a:t>
            </a:r>
            <a:r>
              <a:rPr lang="en-US" sz="5650" dirty="0">
                <a:ea typeface="+mn-lt"/>
                <a:cs typeface="+mn-lt"/>
              </a:rPr>
              <a:t> le </a:t>
            </a:r>
            <a:r>
              <a:rPr lang="en-US" sz="5650" dirty="0" err="1">
                <a:ea typeface="+mn-lt"/>
                <a:cs typeface="+mn-lt"/>
              </a:rPr>
              <a:t>Grec</a:t>
            </a:r>
            <a:r>
              <a:rPr lang="en-US" sz="5650" dirty="0">
                <a:ea typeface="+mn-lt"/>
                <a:cs typeface="+mn-lt"/>
              </a:rPr>
              <a:t> </a:t>
            </a:r>
            <a:r>
              <a:rPr lang="en-US" sz="5650" dirty="0" err="1">
                <a:ea typeface="+mn-lt"/>
                <a:cs typeface="+mn-lt"/>
              </a:rPr>
              <a:t>ancien</a:t>
            </a:r>
            <a:r>
              <a:rPr lang="en-US" sz="5650" dirty="0">
                <a:ea typeface="+mn-lt"/>
                <a:cs typeface="+mn-lt"/>
              </a:rPr>
              <a:t> ?</a:t>
            </a:r>
            <a:endParaRPr lang="fr-FR" dirty="0"/>
          </a:p>
        </p:txBody>
      </p:sp>
      <p:pic>
        <p:nvPicPr>
          <p:cNvPr id="2" name="Image 1" descr="Une image contenant ciel, plein air, monument, Sculpture classique&#10;&#10;Le contenu généré par l’IA peut être incorrect.">
            <a:extLst>
              <a:ext uri="{FF2B5EF4-FFF2-40B4-BE49-F238E27FC236}">
                <a16:creationId xmlns:a16="http://schemas.microsoft.com/office/drawing/2014/main" id="{7A52D8E6-04EC-39A7-8259-13C25B1A8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243" y="3100519"/>
            <a:ext cx="6438900" cy="5238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B411E7B-C6C7-D9B5-4CB9-C295847A438A}"/>
              </a:ext>
            </a:extLst>
          </p:cNvPr>
          <p:cNvSpPr txBox="1"/>
          <p:nvPr/>
        </p:nvSpPr>
        <p:spPr>
          <a:xfrm>
            <a:off x="1186214" y="1874973"/>
            <a:ext cx="10184673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dirty="0">
                <a:ea typeface="+mn-lt"/>
                <a:cs typeface="+mn-lt"/>
              </a:rPr>
              <a:t>Pour devenir aussi sage et cultivée qu'Athéna la</a:t>
            </a:r>
            <a:endParaRPr lang="fr-FR" dirty="0"/>
          </a:p>
          <a:p>
            <a:pPr algn="l"/>
            <a:r>
              <a:rPr lang="fr-FR" dirty="0">
                <a:ea typeface="+mn-lt"/>
                <a:cs typeface="+mn-lt"/>
              </a:rPr>
              <a:t>déesse de la sagesse et découvrir :</a:t>
            </a:r>
            <a:endParaRPr lang="fr-FR" dirty="0"/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414534FE-9ADF-2456-88B6-D3476C5FFD43}"/>
              </a:ext>
            </a:extLst>
          </p:cNvPr>
          <p:cNvSpPr/>
          <p:nvPr/>
        </p:nvSpPr>
        <p:spPr>
          <a:xfrm>
            <a:off x="9645008" y="2431705"/>
            <a:ext cx="2644102" cy="1333357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19DA30-EB7B-4FA3-894F-C8D9FCCA9C0E}"/>
              </a:ext>
            </a:extLst>
          </p:cNvPr>
          <p:cNvSpPr txBox="1"/>
          <p:nvPr/>
        </p:nvSpPr>
        <p:spPr>
          <a:xfrm>
            <a:off x="10006650" y="2509193"/>
            <a:ext cx="2256407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dirty="0">
                <a:ea typeface="+mn-lt"/>
                <a:cs typeface="+mn-lt"/>
              </a:rPr>
              <a:t>Les textes fondateurs</a:t>
            </a:r>
            <a:endParaRPr lang="fr-FR" dirty="0"/>
          </a:p>
        </p:txBody>
      </p:sp>
      <p:sp>
        <p:nvSpPr>
          <p:cNvPr id="8" name="Bulle narrative : rectangle à coins arrondis 7" descr="Une image contenant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89084948-0635-5EE8-EF7E-F6AF19972C56}"/>
              </a:ext>
            </a:extLst>
          </p:cNvPr>
          <p:cNvSpPr/>
          <p:nvPr/>
        </p:nvSpPr>
        <p:spPr>
          <a:xfrm>
            <a:off x="8689453" y="4185201"/>
            <a:ext cx="3332779" cy="1317342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9" name="Bulle narrative : rectangle à coins arrondis 8" descr="Une image contenant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D525B6B8-2BA9-E52F-F2D1-E17A876E252A}"/>
              </a:ext>
            </a:extLst>
          </p:cNvPr>
          <p:cNvSpPr/>
          <p:nvPr/>
        </p:nvSpPr>
        <p:spPr>
          <a:xfrm>
            <a:off x="9821541" y="5711088"/>
            <a:ext cx="3028481" cy="2156619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sz="3000" dirty="0">
                <a:solidFill>
                  <a:schemeClr val="tx1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La vie quotidienne</a:t>
            </a:r>
            <a:endParaRPr lang="fr-FR">
              <a:solidFill>
                <a:schemeClr val="tx1"/>
              </a:solidFill>
            </a:endParaRPr>
          </a:p>
          <a:p>
            <a:r>
              <a:rPr lang="fr-FR" sz="3000" dirty="0">
                <a:solidFill>
                  <a:schemeClr val="tx1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Éducation, mariage, loisirs ...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Bulle narrative : rectangle à coins arrondis 9" descr="Une image contenant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352DA574-26EC-E6B9-B01F-E1A22416901D}"/>
              </a:ext>
            </a:extLst>
          </p:cNvPr>
          <p:cNvSpPr/>
          <p:nvPr/>
        </p:nvSpPr>
        <p:spPr>
          <a:xfrm>
            <a:off x="1376175" y="3230227"/>
            <a:ext cx="2644102" cy="1333357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11" name="Bulle narrative : rectangle à coins arrondis 10" descr="Une image contenant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EF6DFC13-89A0-460F-C3B7-B01BE8F26F62}"/>
              </a:ext>
            </a:extLst>
          </p:cNvPr>
          <p:cNvSpPr/>
          <p:nvPr/>
        </p:nvSpPr>
        <p:spPr>
          <a:xfrm>
            <a:off x="1822952" y="4856238"/>
            <a:ext cx="2644102" cy="1333357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12" name="Bulle narrative : rectangle à coins arrondis 11" descr="Une image contenant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16CC776C-2FE8-DAF3-BA78-8F7C89C7B74C}"/>
              </a:ext>
            </a:extLst>
          </p:cNvPr>
          <p:cNvSpPr/>
          <p:nvPr/>
        </p:nvSpPr>
        <p:spPr>
          <a:xfrm>
            <a:off x="7289443" y="7597742"/>
            <a:ext cx="2644102" cy="1333357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13" name="Bulle narrative : rectangle à coins arrondis 12" descr="Une image contenant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3C8CCEE6-3041-BE23-8DC3-5AD335D8210B}"/>
              </a:ext>
            </a:extLst>
          </p:cNvPr>
          <p:cNvSpPr/>
          <p:nvPr/>
        </p:nvSpPr>
        <p:spPr>
          <a:xfrm>
            <a:off x="613008" y="6737800"/>
            <a:ext cx="2644102" cy="1333357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Papyrus"/>
            </a:endParaRPr>
          </a:p>
        </p:txBody>
      </p:sp>
      <p:sp>
        <p:nvSpPr>
          <p:cNvPr id="14" name="Bulle narrative : rectangle à coins arrondis 13" descr="Une image contenant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28C5AEAD-15CF-D00F-CB6B-F8C468716D66}"/>
              </a:ext>
            </a:extLst>
          </p:cNvPr>
          <p:cNvSpPr/>
          <p:nvPr/>
        </p:nvSpPr>
        <p:spPr>
          <a:xfrm>
            <a:off x="3848514" y="7091659"/>
            <a:ext cx="2644102" cy="2156619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sz="3000" dirty="0">
                <a:solidFill>
                  <a:schemeClr val="tx1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Les conjugaisons,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fr-FR" sz="3000" dirty="0">
                <a:solidFill>
                  <a:schemeClr val="tx1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les déclinaisons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2B0868D-2AF4-B4DA-1EC0-268F0DB23859}"/>
              </a:ext>
            </a:extLst>
          </p:cNvPr>
          <p:cNvSpPr txBox="1"/>
          <p:nvPr/>
        </p:nvSpPr>
        <p:spPr>
          <a:xfrm>
            <a:off x="1613976" y="3268248"/>
            <a:ext cx="224761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dirty="0">
                <a:ea typeface="+mn-lt"/>
                <a:cs typeface="+mn-lt"/>
              </a:rPr>
              <a:t>La langue grecque</a:t>
            </a: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739E37-E160-40A3-1F2F-F5141E66C89F}"/>
              </a:ext>
            </a:extLst>
          </p:cNvPr>
          <p:cNvSpPr txBox="1"/>
          <p:nvPr/>
        </p:nvSpPr>
        <p:spPr>
          <a:xfrm>
            <a:off x="9014353" y="4214454"/>
            <a:ext cx="3016591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2800" dirty="0">
                <a:ea typeface="+mn-lt"/>
                <a:cs typeface="+mn-lt"/>
              </a:rPr>
              <a:t>Athènes au Ve siècle et la démocratie</a:t>
            </a:r>
            <a:endParaRPr lang="fr-FR" sz="28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CC40E5A-C0DE-6DA3-4CB1-F80F1D98C55F}"/>
              </a:ext>
            </a:extLst>
          </p:cNvPr>
          <p:cNvSpPr txBox="1"/>
          <p:nvPr/>
        </p:nvSpPr>
        <p:spPr>
          <a:xfrm>
            <a:off x="2032413" y="4869970"/>
            <a:ext cx="2427844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2800" dirty="0">
                <a:ea typeface="+mn-lt"/>
                <a:cs typeface="+mn-lt"/>
              </a:rPr>
              <a:t>Les dieux grecs et la religion</a:t>
            </a:r>
            <a:endParaRPr lang="fr-FR" sz="28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856306-8CF9-1CED-4579-5A1C97F3DFF7}"/>
              </a:ext>
            </a:extLst>
          </p:cNvPr>
          <p:cNvSpPr txBox="1"/>
          <p:nvPr/>
        </p:nvSpPr>
        <p:spPr>
          <a:xfrm>
            <a:off x="824920" y="6781210"/>
            <a:ext cx="2671915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dirty="0">
                <a:ea typeface="+mn-lt"/>
                <a:cs typeface="+mn-lt"/>
              </a:rPr>
              <a:t>Les arts et les sciences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98CF622-25D6-1075-2598-7C56309BDCF2}"/>
              </a:ext>
            </a:extLst>
          </p:cNvPr>
          <p:cNvSpPr txBox="1"/>
          <p:nvPr/>
        </p:nvSpPr>
        <p:spPr>
          <a:xfrm>
            <a:off x="7292853" y="7984497"/>
            <a:ext cx="280816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dirty="0">
                <a:ea typeface="+mn-lt"/>
                <a:cs typeface="+mn-lt"/>
              </a:rPr>
              <a:t>L'étymologie</a:t>
            </a:r>
            <a:endParaRPr lang="fr-F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" grpId="0"/>
      <p:bldP spid="7" grpId="0"/>
      <p:bldP spid="9" grpId="0" animBg="1"/>
      <p:bldP spid="14" grpId="0" animBg="1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368E0A2-42B6-26B3-BFF9-CCA164FA8E0B}"/>
              </a:ext>
            </a:extLst>
          </p:cNvPr>
          <p:cNvSpPr txBox="1"/>
          <p:nvPr/>
        </p:nvSpPr>
        <p:spPr>
          <a:xfrm>
            <a:off x="1078376" y="1022607"/>
            <a:ext cx="11023411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4000" b="1" dirty="0">
                <a:ea typeface="+mn-lt"/>
                <a:cs typeface="+mn-lt"/>
              </a:rPr>
              <a:t>Un voyage à travers l'espace et le temps</a:t>
            </a:r>
            <a:endParaRPr lang="fr-FR" sz="4000" b="1" dirty="0"/>
          </a:p>
          <a:p>
            <a:pPr algn="l"/>
            <a:r>
              <a:rPr lang="fr-FR" sz="4000" b="1" dirty="0">
                <a:ea typeface="+mn-lt"/>
                <a:cs typeface="+mn-lt"/>
              </a:rPr>
              <a:t>                   À la découverte de la civilisation grecque</a:t>
            </a:r>
            <a:endParaRPr lang="fr-FR" sz="4000" b="1" dirty="0"/>
          </a:p>
        </p:txBody>
      </p:sp>
      <p:pic>
        <p:nvPicPr>
          <p:cNvPr id="4" name="Image 3" descr="Une image contenant plein air, bastion, ciel, Ruines&#10;&#10;Le contenu généré par l’IA peut être incorrect.">
            <a:extLst>
              <a:ext uri="{FF2B5EF4-FFF2-40B4-BE49-F238E27FC236}">
                <a16:creationId xmlns:a16="http://schemas.microsoft.com/office/drawing/2014/main" id="{6C6EAA94-A12E-A557-D069-719A6A90B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48" y="2318485"/>
            <a:ext cx="3173104" cy="2135138"/>
          </a:xfrm>
          <a:prstGeom prst="rect">
            <a:avLst/>
          </a:prstGeom>
        </p:spPr>
      </p:pic>
      <p:pic>
        <p:nvPicPr>
          <p:cNvPr id="5" name="Image 4" descr="Une image contenant plein air, place de marché, arbre, Ruines&#10;&#10;Le contenu généré par l’IA peut être incorrect.">
            <a:extLst>
              <a:ext uri="{FF2B5EF4-FFF2-40B4-BE49-F238E27FC236}">
                <a16:creationId xmlns:a16="http://schemas.microsoft.com/office/drawing/2014/main" id="{7C36362F-8F7B-2C30-8DFE-17311A5DB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838" y="2324143"/>
            <a:ext cx="3517464" cy="2105840"/>
          </a:xfrm>
          <a:prstGeom prst="rect">
            <a:avLst/>
          </a:prstGeom>
        </p:spPr>
      </p:pic>
      <p:pic>
        <p:nvPicPr>
          <p:cNvPr id="6" name="Image 5" descr="Une image contenant Amphithéâtre, sol, Bouleutérion, bâtiment&#10;&#10;Le contenu généré par l’IA peut être incorrect.">
            <a:extLst>
              <a:ext uri="{FF2B5EF4-FFF2-40B4-BE49-F238E27FC236}">
                <a16:creationId xmlns:a16="http://schemas.microsoft.com/office/drawing/2014/main" id="{D13045A5-6D69-1FB2-28B8-561A532A5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463" y="2315725"/>
            <a:ext cx="3192571" cy="2102426"/>
          </a:xfrm>
          <a:prstGeom prst="rect">
            <a:avLst/>
          </a:prstGeom>
        </p:spPr>
      </p:pic>
      <p:pic>
        <p:nvPicPr>
          <p:cNvPr id="7" name="Image 6" descr="Une image contenant statue, musée, Buste, Artefact&#10;&#10;Le contenu généré par l’IA peut être incorrect.">
            <a:extLst>
              <a:ext uri="{FF2B5EF4-FFF2-40B4-BE49-F238E27FC236}">
                <a16:creationId xmlns:a16="http://schemas.microsoft.com/office/drawing/2014/main" id="{5B66FDA3-06A3-8357-E184-1668F071B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28" y="6341779"/>
            <a:ext cx="2276740" cy="2669455"/>
          </a:xfrm>
          <a:prstGeom prst="rect">
            <a:avLst/>
          </a:prstGeom>
        </p:spPr>
      </p:pic>
      <p:pic>
        <p:nvPicPr>
          <p:cNvPr id="8" name="Image 7" descr="Une image contenant statue, sculpture, Sculpture sur pierre, Sculpture&#10;&#10;Le contenu généré par l’IA peut être incorrect.">
            <a:extLst>
              <a:ext uri="{FF2B5EF4-FFF2-40B4-BE49-F238E27FC236}">
                <a16:creationId xmlns:a16="http://schemas.microsoft.com/office/drawing/2014/main" id="{B62FD17A-60AF-F81E-8329-3A54A464C9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7309" y="6194971"/>
            <a:ext cx="2562772" cy="297965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F284DBA-AA78-FF14-E67C-01C6E8B91A0C}"/>
              </a:ext>
            </a:extLst>
          </p:cNvPr>
          <p:cNvSpPr/>
          <p:nvPr/>
        </p:nvSpPr>
        <p:spPr>
          <a:xfrm>
            <a:off x="4771555" y="4504550"/>
            <a:ext cx="3493565" cy="1645841"/>
          </a:xfrm>
          <a:prstGeom prst="roundRect">
            <a:avLst/>
          </a:prstGeom>
          <a:blipFill rotWithShape="1">
            <a:blip r:embed="rId7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Le sanctuaire</a:t>
            </a:r>
            <a:endParaRPr lang="fr-FR" dirty="0"/>
          </a:p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de Delphes</a:t>
            </a:r>
            <a:endParaRPr lang="fr-FR" dirty="0"/>
          </a:p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et la religion</a:t>
            </a:r>
            <a:endParaRPr lang="fr-FR" dirty="0"/>
          </a:p>
        </p:txBody>
      </p:sp>
      <p:sp>
        <p:nvSpPr>
          <p:cNvPr id="10" name="Rectangle : coins arrondis 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4B1FA618-0AC6-B494-8E48-212CADFF3D28}"/>
              </a:ext>
            </a:extLst>
          </p:cNvPr>
          <p:cNvSpPr/>
          <p:nvPr/>
        </p:nvSpPr>
        <p:spPr>
          <a:xfrm>
            <a:off x="822916" y="4541249"/>
            <a:ext cx="3529891" cy="1645841"/>
          </a:xfrm>
          <a:prstGeom prst="roundRect">
            <a:avLst/>
          </a:prstGeom>
          <a:blipFill rotWithShape="1">
            <a:blip r:embed="rId7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L'acropole d'Athènes</a:t>
            </a:r>
            <a:endParaRPr lang="fr-FR" dirty="0"/>
          </a:p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et le Parthénon</a:t>
            </a:r>
            <a:endParaRPr lang="fr-FR" dirty="0"/>
          </a:p>
        </p:txBody>
      </p:sp>
      <p:sp>
        <p:nvSpPr>
          <p:cNvPr id="11" name="Rectangle : coins arrondis 10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B87685CF-1800-9379-D2F4-A749BA59954B}"/>
              </a:ext>
            </a:extLst>
          </p:cNvPr>
          <p:cNvSpPr/>
          <p:nvPr/>
        </p:nvSpPr>
        <p:spPr>
          <a:xfrm>
            <a:off x="8539115" y="4450754"/>
            <a:ext cx="3511727" cy="1645841"/>
          </a:xfrm>
          <a:prstGeom prst="roundRect">
            <a:avLst/>
          </a:prstGeom>
          <a:blipFill rotWithShape="1">
            <a:blip r:embed="rId7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Epidaure et le théâtre</a:t>
            </a:r>
            <a:endParaRPr lang="fr-FR" dirty="0"/>
          </a:p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grec antique</a:t>
            </a:r>
            <a:endParaRPr lang="fr-FR" dirty="0"/>
          </a:p>
        </p:txBody>
      </p:sp>
      <p:sp>
        <p:nvSpPr>
          <p:cNvPr id="12" name="Rectangle : coins arrondis 11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F0B6158-188D-C131-5467-8AD0056138A3}"/>
              </a:ext>
            </a:extLst>
          </p:cNvPr>
          <p:cNvSpPr/>
          <p:nvPr/>
        </p:nvSpPr>
        <p:spPr>
          <a:xfrm>
            <a:off x="6583479" y="6182674"/>
            <a:ext cx="2458266" cy="2644080"/>
          </a:xfrm>
          <a:prstGeom prst="roundRect">
            <a:avLst/>
          </a:prstGeom>
          <a:blipFill rotWithShape="1">
            <a:blip r:embed="rId7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La vie quotidienne :</a:t>
            </a:r>
            <a:endParaRPr lang="fr-FR" dirty="0"/>
          </a:p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L'éducation, le</a:t>
            </a:r>
            <a:endParaRPr lang="fr-FR" dirty="0"/>
          </a:p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mariage …</a:t>
            </a:r>
            <a:endParaRPr lang="fr-FR" dirty="0"/>
          </a:p>
        </p:txBody>
      </p:sp>
      <p:sp>
        <p:nvSpPr>
          <p:cNvPr id="13" name="Rectangle : coins arrondis 12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5E142D23-7A98-E350-A235-D3FC2BD18D7E}"/>
              </a:ext>
            </a:extLst>
          </p:cNvPr>
          <p:cNvSpPr/>
          <p:nvPr/>
        </p:nvSpPr>
        <p:spPr>
          <a:xfrm>
            <a:off x="3522261" y="6685536"/>
            <a:ext cx="2367449" cy="1645841"/>
          </a:xfrm>
          <a:prstGeom prst="roundRect">
            <a:avLst/>
          </a:prstGeom>
          <a:blipFill rotWithShape="1">
            <a:blip r:embed="rId7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Périclès</a:t>
            </a:r>
            <a:endParaRPr lang="fr-FR"/>
          </a:p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  <a:ea typeface="+mn-lt"/>
                <a:cs typeface="+mn-lt"/>
              </a:rPr>
              <a:t>et la démocratie</a:t>
            </a:r>
            <a:endParaRPr lang="fr-F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xfrm>
            <a:off x="1270000" y="3634115"/>
            <a:ext cx="10464800" cy="18550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100">
                <a:solidFill>
                  <a:srgbClr val="981800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fr-FR" sz="8800">
                <a:solidFill>
                  <a:schemeClr val="accent5"/>
                </a:solidFill>
              </a:rPr>
              <a:t>Quelques énigmes !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2143" y="1353604"/>
            <a:ext cx="11310365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L="445168" indent="-445168">
              <a:buSzPct val="25000"/>
              <a:buBlip>
                <a:blip r:embed="rId2"/>
              </a:buBlip>
            </a:lvl1pPr>
          </a:lstStyle>
          <a:p>
            <a:pPr marL="445135" indent="-445135">
              <a:defRPr sz="1800">
                <a:solidFill>
                  <a:srgbClr val="000000"/>
                </a:solidFill>
              </a:defRPr>
            </a:pPr>
            <a:r>
              <a:rPr lang="fr-FR" sz="3200" dirty="0">
                <a:solidFill>
                  <a:srgbClr val="000000"/>
                </a:solidFill>
                <a:ea typeface="+mn-lt"/>
                <a:cs typeface="+mn-lt"/>
              </a:rPr>
              <a:t>Quelle</a:t>
            </a:r>
            <a:r>
              <a:rPr lang="fr-FR" sz="3200" dirty="0">
                <a:ea typeface="+mn-lt"/>
                <a:cs typeface="+mn-lt"/>
              </a:rPr>
              <a:t> </a:t>
            </a:r>
            <a:r>
              <a:rPr lang="fr-FR" sz="3200" dirty="0">
                <a:solidFill>
                  <a:srgbClr val="000000"/>
                </a:solidFill>
                <a:ea typeface="+mn-lt"/>
                <a:cs typeface="+mn-lt"/>
              </a:rPr>
              <a:t>lettre équivaut en mathématiques à 3,14 : ?</a:t>
            </a:r>
            <a:endParaRPr lang="fr-FR" sz="3200" dirty="0"/>
          </a:p>
        </p:txBody>
      </p:sp>
      <p:sp>
        <p:nvSpPr>
          <p:cNvPr id="92" name="Shape 92"/>
          <p:cNvSpPr/>
          <p:nvPr/>
        </p:nvSpPr>
        <p:spPr>
          <a:xfrm>
            <a:off x="1093457" y="2605545"/>
            <a:ext cx="11330989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45168" indent="-445168">
              <a:buSzPct val="25000"/>
              <a:buBlip>
                <a:blip r:embed="rId2"/>
              </a:buBlip>
            </a:lvl1pPr>
          </a:lstStyle>
          <a:p>
            <a:pPr marL="445135" indent="-445135">
              <a:defRPr sz="1800">
                <a:solidFill>
                  <a:srgbClr val="000000"/>
                </a:solidFill>
              </a:defRPr>
            </a:pPr>
            <a:r>
              <a:rPr lang="fr-FR" sz="3200" dirty="0">
                <a:ea typeface="+mn-lt"/>
                <a:cs typeface="+mn-lt"/>
              </a:rPr>
              <a:t>Quelle lettre sert à nommer l'embouchure d'un fleuve, le Nil par exemple ?</a:t>
            </a:r>
            <a:endParaRPr lang="fr-FR" sz="3200" dirty="0"/>
          </a:p>
        </p:txBody>
      </p:sp>
      <p:sp>
        <p:nvSpPr>
          <p:cNvPr id="93" name="Shape 93"/>
          <p:cNvSpPr/>
          <p:nvPr/>
        </p:nvSpPr>
        <p:spPr>
          <a:xfrm>
            <a:off x="912263" y="4302941"/>
            <a:ext cx="11371501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45168" indent="-445168">
              <a:buSzPct val="25000"/>
              <a:buBlip>
                <a:blip r:embed="rId2"/>
              </a:buBlip>
            </a:lvl1pPr>
          </a:lstStyle>
          <a:p>
            <a:pPr marL="445135" indent="-445135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ea typeface="+mn-lt"/>
                <a:cs typeface="+mn-lt"/>
              </a:rPr>
              <a:t>Quelle </a:t>
            </a:r>
            <a:r>
              <a:rPr lang="en-US" sz="3200" err="1">
                <a:ea typeface="+mn-lt"/>
                <a:cs typeface="+mn-lt"/>
              </a:rPr>
              <a:t>lettre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est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err="1">
                <a:ea typeface="+mn-lt"/>
                <a:cs typeface="+mn-lt"/>
              </a:rPr>
              <a:t>utilisée</a:t>
            </a:r>
            <a:r>
              <a:rPr lang="en-US" sz="3200" dirty="0">
                <a:ea typeface="+mn-lt"/>
                <a:cs typeface="+mn-lt"/>
              </a:rPr>
              <a:t> pour dire « ne pas </a:t>
            </a:r>
            <a:r>
              <a:rPr lang="en-US" sz="3200" err="1">
                <a:ea typeface="+mn-lt"/>
                <a:cs typeface="+mn-lt"/>
              </a:rPr>
              <a:t>bouger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>
                <a:solidFill>
                  <a:srgbClr val="3E231A"/>
                </a:solidFill>
                <a:ea typeface="+mn-lt"/>
                <a:cs typeface="+mn-lt"/>
              </a:rPr>
              <a:t>du </a:t>
            </a:r>
            <a:r>
              <a:rPr lang="en-US" sz="3200" dirty="0">
                <a:ea typeface="+mn-lt"/>
                <a:cs typeface="+mn-lt"/>
              </a:rPr>
              <a:t>tout » : ne pas </a:t>
            </a:r>
            <a:r>
              <a:rPr lang="en-US" sz="3200" err="1">
                <a:ea typeface="+mn-lt"/>
                <a:cs typeface="+mn-lt"/>
              </a:rPr>
              <a:t>bouger</a:t>
            </a:r>
            <a:r>
              <a:rPr lang="en-US" sz="3200" dirty="0">
                <a:ea typeface="+mn-lt"/>
                <a:cs typeface="+mn-lt"/>
              </a:rPr>
              <a:t> d'un ?</a:t>
            </a:r>
            <a:endParaRPr lang="fr-FR" sz="3200"/>
          </a:p>
        </p:txBody>
      </p:sp>
      <p:sp>
        <p:nvSpPr>
          <p:cNvPr id="94" name="Shape 94"/>
          <p:cNvSpPr/>
          <p:nvPr/>
        </p:nvSpPr>
        <p:spPr>
          <a:xfrm>
            <a:off x="-225264" y="6557489"/>
            <a:ext cx="11715684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45168" indent="-445168">
              <a:buSzPct val="25000"/>
              <a:buBlip>
                <a:blip r:embed="rId2"/>
              </a:buBlip>
            </a:lvl1pPr>
          </a:lstStyle>
          <a:p>
            <a:pPr marL="445135" indent="-445135"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ea typeface="+mn-lt"/>
                <a:cs typeface="+mn-lt"/>
              </a:rPr>
              <a:t>Quelles </a:t>
            </a:r>
            <a:r>
              <a:rPr lang="en-US" sz="3200" dirty="0" err="1">
                <a:ea typeface="+mn-lt"/>
                <a:cs typeface="+mn-lt"/>
              </a:rPr>
              <a:t>lettres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servent</a:t>
            </a:r>
            <a:r>
              <a:rPr lang="en-US" sz="3200" dirty="0">
                <a:ea typeface="+mn-lt"/>
                <a:cs typeface="+mn-lt"/>
              </a:rPr>
              <a:t> à former le mot alphabet ?</a:t>
            </a:r>
            <a:endParaRPr lang="fr-FR" sz="3200"/>
          </a:p>
        </p:txBody>
      </p:sp>
      <p:sp>
        <p:nvSpPr>
          <p:cNvPr id="97" name="Shape 97"/>
          <p:cNvSpPr/>
          <p:nvPr/>
        </p:nvSpPr>
        <p:spPr>
          <a:xfrm>
            <a:off x="6094357" y="7349484"/>
            <a:ext cx="4823001" cy="1535353"/>
          </a:xfrm>
          <a:prstGeom prst="rect">
            <a:avLst/>
          </a:prstGeom>
          <a:blipFill>
            <a:blip r:embed="rId3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>
              <a:defRPr sz="1800">
                <a:solidFill>
                  <a:srgbClr val="000000"/>
                </a:solidFill>
                <a:effectLst/>
              </a:defRPr>
            </a:pP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ALPHA (</a:t>
            </a:r>
            <a:r>
              <a:rPr lang="en-US" sz="2800" dirty="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en</a:t>
            </a: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grec</a:t>
            </a: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: </a:t>
            </a: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latin typeface="Times New Roman"/>
                <a:ea typeface="+mn-lt"/>
                <a:cs typeface="Times New Roman"/>
              </a:rPr>
              <a:t>α</a:t>
            </a: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) et BETA (</a:t>
            </a:r>
            <a:r>
              <a:rPr lang="en-US" sz="2800" dirty="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en</a:t>
            </a: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800" dirty="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grec</a:t>
            </a: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: </a:t>
            </a: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latin typeface="Times New Roman"/>
                <a:ea typeface="+mn-lt"/>
                <a:cs typeface="Times New Roman"/>
              </a:rPr>
              <a:t>β</a:t>
            </a:r>
            <a:r>
              <a:rPr lang="en-US" sz="28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)</a:t>
            </a:r>
            <a:endParaRPr lang="fr-FR" sz="28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8" name="Shape 98"/>
          <p:cNvSpPr/>
          <p:nvPr/>
        </p:nvSpPr>
        <p:spPr>
          <a:xfrm>
            <a:off x="8466527" y="5388436"/>
            <a:ext cx="3778844" cy="931232"/>
          </a:xfrm>
          <a:prstGeom prst="rect">
            <a:avLst/>
          </a:prstGeom>
          <a:blipFill>
            <a:blip r:embed="rId3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>
              <a:defRPr sz="1800">
                <a:solidFill>
                  <a:srgbClr val="000000"/>
                </a:solidFill>
                <a:effectLst/>
              </a:defRPr>
            </a:pPr>
            <a:endParaRPr lang="en-US" sz="2400" dirty="0">
              <a:ea typeface="+mn-lt"/>
              <a:cs typeface="+mn-lt"/>
            </a:endParaRPr>
          </a:p>
          <a:p>
            <a:pPr>
              <a:defRPr sz="1800">
                <a:solidFill>
                  <a:srgbClr val="000000"/>
                </a:solidFill>
                <a:effectLst/>
              </a:defRPr>
            </a:pP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la </a:t>
            </a:r>
            <a:r>
              <a:rPr lang="en-US" sz="240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lettre</a:t>
            </a: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IOTA/ </a:t>
            </a:r>
            <a:r>
              <a:rPr lang="en-US" sz="240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en</a:t>
            </a: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40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grec</a:t>
            </a: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: </a:t>
            </a: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latin typeface="Times New Roman"/>
                <a:ea typeface="+mn-lt"/>
                <a:cs typeface="Times New Roman"/>
              </a:rPr>
              <a:t>ι</a:t>
            </a:r>
            <a:endParaRPr lang="en-US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>
              <a:defRPr sz="1800">
                <a:solidFill>
                  <a:srgbClr val="000000"/>
                </a:solidFill>
                <a:effectLst/>
              </a:defRPr>
            </a:pPr>
            <a:endParaRPr lang="en-US" sz="2800" dirty="0"/>
          </a:p>
        </p:txBody>
      </p:sp>
      <p:sp>
        <p:nvSpPr>
          <p:cNvPr id="99" name="Shape 99"/>
          <p:cNvSpPr/>
          <p:nvPr/>
        </p:nvSpPr>
        <p:spPr>
          <a:xfrm>
            <a:off x="8348667" y="3167742"/>
            <a:ext cx="3586655" cy="1038495"/>
          </a:xfrm>
          <a:prstGeom prst="rect">
            <a:avLst/>
          </a:prstGeom>
          <a:blipFill>
            <a:blip r:embed="rId3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>
              <a:defRPr sz="1800">
                <a:solidFill>
                  <a:srgbClr val="000000"/>
                </a:solidFill>
                <a:effectLst/>
              </a:defRPr>
            </a:pPr>
            <a:endParaRPr lang="en-US" sz="2400" dirty="0">
              <a:solidFill>
                <a:schemeClr val="bg1">
                  <a:lumMod val="10000"/>
                  <a:lumOff val="90000"/>
                </a:schemeClr>
              </a:solidFill>
              <a:ea typeface="+mn-lt"/>
              <a:cs typeface="+mn-lt"/>
            </a:endParaRPr>
          </a:p>
          <a:p>
            <a:pPr>
              <a:defRPr sz="1800">
                <a:solidFill>
                  <a:srgbClr val="000000"/>
                </a:solidFill>
                <a:effectLst/>
              </a:defRPr>
            </a:pP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la </a:t>
            </a:r>
            <a:r>
              <a:rPr lang="en-US" sz="2400" dirty="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lettre</a:t>
            </a: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DELTA / </a:t>
            </a:r>
            <a:r>
              <a:rPr lang="en-US" sz="2400" dirty="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en</a:t>
            </a: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grec</a:t>
            </a: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 : </a:t>
            </a: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latin typeface="Times New Roman"/>
                <a:ea typeface="+mn-lt"/>
                <a:cs typeface="Times New Roman"/>
              </a:rPr>
              <a:t>Δ</a:t>
            </a:r>
            <a:endParaRPr lang="fr-FR" sz="2400" dirty="0">
              <a:solidFill>
                <a:schemeClr val="bg1">
                  <a:lumMod val="10000"/>
                  <a:lumOff val="90000"/>
                </a:schemeClr>
              </a:solidFill>
              <a:ea typeface="+mn-lt"/>
              <a:cs typeface="+mn-lt"/>
            </a:endParaRPr>
          </a:p>
          <a:p>
            <a:pPr>
              <a:defRPr sz="1800">
                <a:solidFill>
                  <a:srgbClr val="000000"/>
                </a:solidFill>
                <a:effectLst/>
              </a:defRPr>
            </a:pPr>
            <a:endParaRPr lang="en-US" sz="24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8723636" y="1825491"/>
            <a:ext cx="3374907" cy="786349"/>
          </a:xfrm>
          <a:prstGeom prst="rect">
            <a:avLst/>
          </a:prstGeom>
          <a:blipFill>
            <a:blip r:embed="rId3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>
              <a:defRPr sz="1800">
                <a:solidFill>
                  <a:srgbClr val="000000"/>
                </a:solidFill>
                <a:effectLst/>
              </a:defRPr>
            </a:pPr>
            <a:r>
              <a:rPr lang="fr-FR" sz="2400" dirty="0">
                <a:solidFill>
                  <a:schemeClr val="bg1">
                    <a:lumMod val="10000"/>
                    <a:lumOff val="90000"/>
                  </a:schemeClr>
                </a:solidFill>
                <a:ea typeface="+mn-lt"/>
                <a:cs typeface="+mn-lt"/>
              </a:rPr>
              <a:t>la lettre PI / en grec : π</a:t>
            </a:r>
            <a:endParaRPr lang="fr-FR" sz="24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1" animBg="1" advAuto="0"/>
      <p:bldP spid="92" grpId="3" animBg="1" advAuto="0"/>
      <p:bldP spid="93" grpId="5" animBg="1" advAuto="0"/>
      <p:bldP spid="94" grpId="7" animBg="1" advAuto="0"/>
      <p:bldP spid="97" grpId="8" animBg="1" advAuto="0"/>
      <p:bldP spid="98" grpId="6" animBg="1" advAuto="0"/>
      <p:bldP spid="99" grpId="4" animBg="1" advAuto="0"/>
      <p:bldP spid="100" grpId="2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5777A-913C-B0A2-3E72-57C42F5F5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>
            <a:extLst>
              <a:ext uri="{FF2B5EF4-FFF2-40B4-BE49-F238E27FC236}">
                <a16:creationId xmlns:a16="http://schemas.microsoft.com/office/drawing/2014/main" id="{CA0C6B3B-C3A7-0AF9-B930-9246D322B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3634115"/>
            <a:ext cx="10464800" cy="18550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100">
                <a:solidFill>
                  <a:srgbClr val="981800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fr-FR" sz="8800" dirty="0">
                <a:solidFill>
                  <a:schemeClr val="accent5"/>
                </a:solidFill>
              </a:rPr>
              <a:t>Découvrir l'alphabet</a:t>
            </a:r>
          </a:p>
        </p:txBody>
      </p:sp>
    </p:spTree>
    <p:extLst>
      <p:ext uri="{BB962C8B-B14F-4D97-AF65-F5344CB8AC3E}">
        <p14:creationId xmlns:p14="http://schemas.microsoft.com/office/powerpoint/2010/main" val="325830877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025CD2E8-2925-ECE5-6BEB-5C2504D6B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959" y="1054377"/>
            <a:ext cx="10521819" cy="785206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/>
        </p:nvSpPr>
        <p:spPr>
          <a:xfrm>
            <a:off x="2511822" y="939591"/>
            <a:ext cx="8035645" cy="942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03" y="0"/>
                </a:moveTo>
                <a:cubicBezTo>
                  <a:pt x="1108" y="0"/>
                  <a:pt x="1031" y="322"/>
                  <a:pt x="1031" y="720"/>
                </a:cubicBezTo>
                <a:lnTo>
                  <a:pt x="1031" y="8640"/>
                </a:lnTo>
                <a:lnTo>
                  <a:pt x="0" y="10800"/>
                </a:lnTo>
                <a:lnTo>
                  <a:pt x="1031" y="12960"/>
                </a:lnTo>
                <a:lnTo>
                  <a:pt x="1031" y="20880"/>
                </a:lnTo>
                <a:cubicBezTo>
                  <a:pt x="1031" y="21278"/>
                  <a:pt x="1108" y="21600"/>
                  <a:pt x="1203" y="21600"/>
                </a:cubicBezTo>
                <a:lnTo>
                  <a:pt x="21428" y="21600"/>
                </a:lnTo>
                <a:cubicBezTo>
                  <a:pt x="21523" y="21600"/>
                  <a:pt x="21600" y="21278"/>
                  <a:pt x="21600" y="20880"/>
                </a:cubicBezTo>
                <a:lnTo>
                  <a:pt x="21600" y="720"/>
                </a:lnTo>
                <a:cubicBezTo>
                  <a:pt x="21600" y="322"/>
                  <a:pt x="21523" y="0"/>
                  <a:pt x="21428" y="0"/>
                </a:cubicBezTo>
                <a:lnTo>
                  <a:pt x="1203" y="0"/>
                </a:lnTo>
                <a:close/>
              </a:path>
            </a:pathLst>
          </a:cu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>
              <a:defRPr sz="1800">
                <a:solidFill>
                  <a:srgbClr val="000000"/>
                </a:solidFill>
                <a:effectLst/>
              </a:defRPr>
            </a:pPr>
            <a:r>
              <a:rPr lang="fr-FR" sz="36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Lire le Grec</a:t>
            </a:r>
            <a:endParaRPr lang="fr-FR" sz="3600">
              <a:solidFill>
                <a:schemeClr val="bg1">
                  <a:lumMod val="10000"/>
                  <a:lumOff val="90000"/>
                </a:schemeClr>
              </a:solidFill>
              <a:effectLst>
                <a:outerShdw blurRad="762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401346-0426-ED8F-105A-76A9F5D425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370172"/>
              </p:ext>
            </p:extLst>
          </p:nvPr>
        </p:nvGraphicFramePr>
        <p:xfrm>
          <a:off x="1533899" y="2884397"/>
          <a:ext cx="10155744" cy="534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5248">
                  <a:extLst>
                    <a:ext uri="{9D8B030D-6E8A-4147-A177-3AD203B41FA5}">
                      <a16:colId xmlns:a16="http://schemas.microsoft.com/office/drawing/2014/main" val="850869302"/>
                    </a:ext>
                  </a:extLst>
                </a:gridCol>
                <a:gridCol w="3385248">
                  <a:extLst>
                    <a:ext uri="{9D8B030D-6E8A-4147-A177-3AD203B41FA5}">
                      <a16:colId xmlns:a16="http://schemas.microsoft.com/office/drawing/2014/main" val="3831948116"/>
                    </a:ext>
                  </a:extLst>
                </a:gridCol>
                <a:gridCol w="3385248">
                  <a:extLst>
                    <a:ext uri="{9D8B030D-6E8A-4147-A177-3AD203B41FA5}">
                      <a16:colId xmlns:a16="http://schemas.microsoft.com/office/drawing/2014/main" val="4161298432"/>
                    </a:ext>
                  </a:extLst>
                </a:gridCol>
              </a:tblGrid>
              <a:tr h="570517">
                <a:tc>
                  <a:txBody>
                    <a:bodyPr/>
                    <a:lstStyle/>
                    <a:p>
                      <a:r>
                        <a:rPr lang="fr-FR" sz="2800" b="1" dirty="0"/>
                        <a:t>Nom grec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b="1" dirty="0"/>
                        <a:t>Dérivé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b="1" dirty="0"/>
                        <a:t>Traduction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121993"/>
                  </a:ext>
                </a:extLst>
              </a:tr>
              <a:tr h="9555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800" b="1" i="0" u="none" strike="noStrike" noProof="0" err="1">
                          <a:latin typeface="Papyrus"/>
                        </a:rPr>
                        <a:t>ὀφτ</a:t>
                      </a:r>
                      <a:r>
                        <a:rPr lang="fr-FR" sz="2800" b="1" i="0" u="none" strike="noStrike" noProof="0" dirty="0">
                          <a:latin typeface="Papyrus"/>
                        </a:rPr>
                        <a:t>α</a:t>
                      </a:r>
                      <a:r>
                        <a:rPr lang="fr-FR" sz="2800" b="1" i="0" u="none" strike="noStrike" noProof="0" err="1">
                          <a:latin typeface="Papyrus"/>
                        </a:rPr>
                        <a:t>λμος</a:t>
                      </a:r>
                      <a:endParaRPr lang="fr-FR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05510"/>
                  </a:ext>
                </a:extLst>
              </a:tr>
              <a:tr h="9555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800" b="1" i="0" u="none" strike="noStrike" noProof="0" err="1">
                          <a:latin typeface="Papyrus"/>
                        </a:rPr>
                        <a:t>ῥινος</a:t>
                      </a:r>
                      <a:endParaRPr lang="fr-FR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667646"/>
                  </a:ext>
                </a:extLst>
              </a:tr>
              <a:tr h="9555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800" b="1" i="0" u="none" strike="noStrike" noProof="0" dirty="0">
                          <a:latin typeface="Papyrus"/>
                        </a:rPr>
                        <a:t>γα</a:t>
                      </a:r>
                      <a:r>
                        <a:rPr lang="fr-FR" sz="2800" b="1" i="0" u="none" strike="noStrike" noProof="0" err="1">
                          <a:latin typeface="Papyrus"/>
                        </a:rPr>
                        <a:t>στηρ</a:t>
                      </a:r>
                      <a:endParaRPr lang="fr-FR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701383"/>
                  </a:ext>
                </a:extLst>
              </a:tr>
              <a:tr h="9555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800" b="1" i="0" u="none" strike="noStrike" noProof="0" dirty="0">
                          <a:latin typeface="Papyrus"/>
                        </a:rPr>
                        <a:t>π</a:t>
                      </a:r>
                      <a:r>
                        <a:rPr lang="fr-FR" sz="2800" b="1" i="0" u="none" strike="noStrike" noProof="0" err="1">
                          <a:latin typeface="Papyrus"/>
                        </a:rPr>
                        <a:t>οδος</a:t>
                      </a:r>
                      <a:endParaRPr lang="fr-FR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616934"/>
                  </a:ext>
                </a:extLst>
              </a:tr>
              <a:tr h="9555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800" b="1" i="0" u="none" strike="noStrike" noProof="0" dirty="0">
                          <a:latin typeface="Papyrus"/>
                        </a:rPr>
                        <a:t>δα</a:t>
                      </a:r>
                      <a:r>
                        <a:rPr lang="fr-FR" sz="2800" b="1" i="0" u="none" strike="noStrike" noProof="0" err="1">
                          <a:latin typeface="Papyrus"/>
                        </a:rPr>
                        <a:t>κτυλος</a:t>
                      </a:r>
                      <a:endParaRPr lang="fr-FR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925695"/>
                  </a:ext>
                </a:extLst>
              </a:tr>
            </a:tbl>
          </a:graphicData>
        </a:graphic>
      </p:graphicFrame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805165-E212-A9FC-70B9-B3225CBB74A0}"/>
              </a:ext>
            </a:extLst>
          </p:cNvPr>
          <p:cNvSpPr/>
          <p:nvPr/>
        </p:nvSpPr>
        <p:spPr>
          <a:xfrm>
            <a:off x="4997244" y="7397969"/>
            <a:ext cx="3239281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dactylographie</a:t>
            </a:r>
            <a:endParaRPr lang="fr-FR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4" name="Rectangle : coins arrondis 3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E09F167C-6264-F06E-F001-BE9E4AA3A3D2}"/>
              </a:ext>
            </a:extLst>
          </p:cNvPr>
          <p:cNvSpPr/>
          <p:nvPr/>
        </p:nvSpPr>
        <p:spPr>
          <a:xfrm>
            <a:off x="5016346" y="6429342"/>
            <a:ext cx="3221117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podologue</a:t>
            </a:r>
            <a:endParaRPr lang="fr-FR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Rectangle : coins arrondis 4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8A9D9B-04B9-FDFD-35D8-B7220182B778}"/>
              </a:ext>
            </a:extLst>
          </p:cNvPr>
          <p:cNvSpPr/>
          <p:nvPr/>
        </p:nvSpPr>
        <p:spPr>
          <a:xfrm>
            <a:off x="4997835" y="5533161"/>
            <a:ext cx="3239280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gastéropode</a:t>
            </a:r>
            <a:endParaRPr lang="fr-FR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" name="Rectangle : coins arrondis 5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57B016CD-F74B-1E74-8BCE-ECF6D8C4CEDE}"/>
              </a:ext>
            </a:extLst>
          </p:cNvPr>
          <p:cNvSpPr/>
          <p:nvPr/>
        </p:nvSpPr>
        <p:spPr>
          <a:xfrm>
            <a:off x="4998721" y="4528157"/>
            <a:ext cx="3239281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rhinocéros</a:t>
            </a:r>
            <a:endParaRPr lang="fr-FR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7" name="Rectangle : coins arrondis 6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3F3E8F07-481D-2B8F-12E2-5F7689A55A84}"/>
              </a:ext>
            </a:extLst>
          </p:cNvPr>
          <p:cNvSpPr/>
          <p:nvPr/>
        </p:nvSpPr>
        <p:spPr>
          <a:xfrm>
            <a:off x="8484663" y="7408079"/>
            <a:ext cx="3112138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doigt</a:t>
            </a:r>
            <a:endParaRPr lang="fr-FR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8" name="Rectangle : coins arrondis 7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245B52A4-310D-6FBF-010E-3955D78DDAC3}"/>
              </a:ext>
            </a:extLst>
          </p:cNvPr>
          <p:cNvSpPr/>
          <p:nvPr/>
        </p:nvSpPr>
        <p:spPr>
          <a:xfrm>
            <a:off x="8484932" y="6421340"/>
            <a:ext cx="3093975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pied</a:t>
            </a:r>
            <a:endParaRPr lang="fr-FR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Rectangle : coins arrondis 8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B22776B9-36A9-AD16-4B58-EDE48CA79CF2}"/>
              </a:ext>
            </a:extLst>
          </p:cNvPr>
          <p:cNvSpPr/>
          <p:nvPr/>
        </p:nvSpPr>
        <p:spPr>
          <a:xfrm>
            <a:off x="8485202" y="5525159"/>
            <a:ext cx="3093975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estomac</a:t>
            </a:r>
            <a:endParaRPr lang="fr-FR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0" name="Rectangle : coins arrondis 9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3F3DEF25-977C-DE1D-9933-7E043A46ABF1}"/>
              </a:ext>
            </a:extLst>
          </p:cNvPr>
          <p:cNvSpPr/>
          <p:nvPr/>
        </p:nvSpPr>
        <p:spPr>
          <a:xfrm>
            <a:off x="8485472" y="4529236"/>
            <a:ext cx="3093975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nez</a:t>
            </a:r>
            <a:endParaRPr lang="fr-FR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1" name="Rectangle : coins arrondis 10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E1324CA6-B5D5-B973-6A5B-DD03942D72C1}"/>
              </a:ext>
            </a:extLst>
          </p:cNvPr>
          <p:cNvSpPr/>
          <p:nvPr/>
        </p:nvSpPr>
        <p:spPr>
          <a:xfrm>
            <a:off x="8486617" y="3660146"/>
            <a:ext cx="3075811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err="1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oeil</a:t>
            </a:r>
            <a:endParaRPr lang="fr-FR" err="1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2" name="Rectangle : coins arrondis 11" descr="Une image contenant capture d’écran&#10;&#10;Le contenu généré par l’IA peut être incorrect.">
            <a:extLst>
              <a:ext uri="{FF2B5EF4-FFF2-40B4-BE49-F238E27FC236}">
                <a16:creationId xmlns:a16="http://schemas.microsoft.com/office/drawing/2014/main" id="{95A92E1B-420E-A4B4-7822-3997F1FA5759}"/>
              </a:ext>
            </a:extLst>
          </p:cNvPr>
          <p:cNvSpPr/>
          <p:nvPr/>
        </p:nvSpPr>
        <p:spPr>
          <a:xfrm>
            <a:off x="5001833" y="3651334"/>
            <a:ext cx="3221118" cy="590233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fr-FR" sz="28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ophtalmologue</a:t>
            </a:r>
            <a:endParaRPr lang="fr-FR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1" animBg="1" advAuto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55104-3F6A-F66F-1AF2-44A3A85F3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>
            <a:extLst>
              <a:ext uri="{FF2B5EF4-FFF2-40B4-BE49-F238E27FC236}">
                <a16:creationId xmlns:a16="http://schemas.microsoft.com/office/drawing/2014/main" id="{30AA3D42-3F67-5A2E-56F8-EF61E825A87D}"/>
              </a:ext>
            </a:extLst>
          </p:cNvPr>
          <p:cNvSpPr/>
          <p:nvPr/>
        </p:nvSpPr>
        <p:spPr>
          <a:xfrm>
            <a:off x="1118853" y="781113"/>
            <a:ext cx="10949832" cy="1661993"/>
          </a:xfrm>
          <a:prstGeom prst="rect">
            <a:avLst/>
          </a:prstGeom>
          <a:blipFill>
            <a:blip r:embed="rId2" cstate="print"/>
          </a:blipFill>
          <a:ln w="12700"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50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>
              <a:defRPr sz="1800">
                <a:solidFill>
                  <a:srgbClr val="000000"/>
                </a:solidFill>
                <a:effectLst/>
              </a:defRPr>
            </a:pPr>
            <a:r>
              <a:rPr lang="fr-FR" sz="54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Quelques témoignages pour finir de te convaincre !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54F34BC5-5116-2A71-0704-96C6E7DB59D5}"/>
              </a:ext>
            </a:extLst>
          </p:cNvPr>
          <p:cNvSpPr/>
          <p:nvPr/>
        </p:nvSpPr>
        <p:spPr>
          <a:xfrm>
            <a:off x="682411" y="4856336"/>
            <a:ext cx="5682826" cy="1135063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"Le Grec ancien, </a:t>
            </a:r>
            <a:r>
              <a:rPr lang="fr-FR" sz="3000" dirty="0" err="1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I'm</a:t>
            </a:r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fr-FR" sz="3000" dirty="0" err="1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loving</a:t>
            </a:r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fr-FR" sz="3000" dirty="0" err="1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it</a:t>
            </a:r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"</a:t>
            </a:r>
          </a:p>
          <a:p>
            <a:r>
              <a:rPr lang="fr-FR" sz="3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Lady Gaga</a:t>
            </a:r>
          </a:p>
        </p:txBody>
      </p:sp>
      <p:sp>
        <p:nvSpPr>
          <p:cNvPr id="4" name="Bulle narrative : rectangle à coins arrondis 3" descr="Une image contenant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933B1FB-3024-31FD-C68E-CB598919295F}"/>
              </a:ext>
            </a:extLst>
          </p:cNvPr>
          <p:cNvSpPr/>
          <p:nvPr/>
        </p:nvSpPr>
        <p:spPr>
          <a:xfrm rot="1200000">
            <a:off x="8358980" y="6147538"/>
            <a:ext cx="4509605" cy="1475581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fr-FR" sz="2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"Moi, personnellement, je n'ai vraiment eu aucun mal à l'apprendre, je vous le conseille !"</a:t>
            </a:r>
            <a:endParaRPr lang="fr-FR" sz="2000" dirty="0"/>
          </a:p>
          <a:p>
            <a:r>
              <a:rPr lang="fr-FR" sz="2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Alexandre le Grand </a:t>
            </a:r>
            <a:endParaRPr lang="fr-FR" sz="2000"/>
          </a:p>
        </p:txBody>
      </p:sp>
      <p:sp>
        <p:nvSpPr>
          <p:cNvPr id="5" name="Bulle narrative : rectangle à coins arrondis 4" descr="Une image contenant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AAB48B1-34D4-00ED-46D3-E6BBD72A1353}"/>
              </a:ext>
            </a:extLst>
          </p:cNvPr>
          <p:cNvSpPr/>
          <p:nvPr/>
        </p:nvSpPr>
        <p:spPr>
          <a:xfrm rot="20700000">
            <a:off x="318340" y="6792493"/>
            <a:ext cx="7991021" cy="1747996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fr-FR" sz="24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"J'aimais déjà le Latin, mais le Grec ancien, c'est encore plus captivant! Maîtriser un nouvel alphabet, découvrir des textes vieux de 2500 ans...J'adore"</a:t>
            </a:r>
          </a:p>
          <a:p>
            <a:r>
              <a:rPr lang="fr-FR" sz="24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La prof de Latin</a:t>
            </a:r>
          </a:p>
        </p:txBody>
      </p:sp>
      <p:sp>
        <p:nvSpPr>
          <p:cNvPr id="6" name="Bulle narrative : rectangle à coins arrondis 5" descr="Une image contenant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3EE33DD-A79D-2CFD-DA36-B490CB6912FA}"/>
              </a:ext>
            </a:extLst>
          </p:cNvPr>
          <p:cNvSpPr/>
          <p:nvPr/>
        </p:nvSpPr>
        <p:spPr>
          <a:xfrm rot="780000">
            <a:off x="17819" y="2347794"/>
            <a:ext cx="7004247" cy="1747996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fr-FR" sz="24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"Avant ma vie était triste et morose. Depuis que j'ai découvert le Grec ancien, j'ai le poil doux et soyeux! Merci le Grec ancien!"</a:t>
            </a:r>
          </a:p>
          <a:p>
            <a:r>
              <a:rPr lang="fr-FR" sz="2400" dirty="0" err="1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Thimotée</a:t>
            </a:r>
            <a:r>
              <a:rPr lang="fr-FR" sz="24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 Chalamet</a:t>
            </a:r>
          </a:p>
        </p:txBody>
      </p:sp>
      <p:sp>
        <p:nvSpPr>
          <p:cNvPr id="7" name="Bulle narrative : rectangle à coins arrondis 6" descr="Une image contenant lett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7CB5619-F98F-83E3-2615-2B78C46012DC}"/>
              </a:ext>
            </a:extLst>
          </p:cNvPr>
          <p:cNvSpPr/>
          <p:nvPr/>
        </p:nvSpPr>
        <p:spPr>
          <a:xfrm rot="-1320000">
            <a:off x="6887060" y="3051515"/>
            <a:ext cx="6211497" cy="1475581"/>
          </a:xfrm>
          <a:prstGeom prst="wedgeRoundRectCallou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fr-FR" sz="2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"Au cours de Grec, nous avons consacré plus d'une dizaine de cours à analyser le film Percy Jackson, c'était génial!"</a:t>
            </a:r>
          </a:p>
          <a:p>
            <a:r>
              <a:rPr lang="fr-FR" sz="2000" dirty="0">
                <a:solidFill>
                  <a:srgbClr val="FFFFFF"/>
                </a:solidFill>
                <a:effectLst>
                  <a:outerShdw blurRad="76200" dist="12700" dir="5400000" rotWithShape="0">
                    <a:srgbClr val="000000">
                      <a:alpha val="50000"/>
                    </a:srgbClr>
                  </a:outerShdw>
                </a:effectLst>
              </a:rPr>
              <a:t>Albert Einstein</a:t>
            </a:r>
          </a:p>
        </p:txBody>
      </p:sp>
    </p:spTree>
    <p:extLst>
      <p:ext uri="{BB962C8B-B14F-4D97-AF65-F5344CB8AC3E}">
        <p14:creationId xmlns:p14="http://schemas.microsoft.com/office/powerpoint/2010/main" val="7143979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 advAuto="0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431</Words>
  <Application>Microsoft Office PowerPoint</Application>
  <PresentationFormat>Custom</PresentationFormat>
  <Paragraphs>89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Parchment</vt:lpstr>
      <vt:lpstr>Καλημερα aux futurs hellénistes</vt:lpstr>
      <vt:lpstr>Etudier le Grec en 3e, pour qui ?</vt:lpstr>
      <vt:lpstr>Pourquoi étudier le Grec ancien ?</vt:lpstr>
      <vt:lpstr>PowerPoint Presentation</vt:lpstr>
      <vt:lpstr>Quelques énigmes !</vt:lpstr>
      <vt:lpstr>PowerPoint Presentation</vt:lpstr>
      <vt:lpstr>Découvrir l'alphabet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 DISCIPULI !</dc:title>
  <dc:creator>Mathilde</dc:creator>
  <cp:lastModifiedBy>pascal.dejames</cp:lastModifiedBy>
  <cp:revision>382</cp:revision>
  <dcterms:modified xsi:type="dcterms:W3CDTF">2025-06-06T11:05:11Z</dcterms:modified>
</cp:coreProperties>
</file>